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355600" rtl="0" fontAlgn="auto" latinLnBrk="0" hangingPunct="0">
      <a:lnSpc>
        <a:spcPct val="100000"/>
      </a:lnSpc>
      <a:spcBef>
        <a:spcPts val="470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chemeClr val="accent1">
            <a:satOff val="-9155"/>
            <a:lumOff val="-32673"/>
          </a:schemeClr>
        </a:solidFill>
        <a:effectLst/>
        <a:uFillTx/>
        <a:latin typeface="Graphik Light"/>
        <a:ea typeface="Graphik Light"/>
        <a:cs typeface="Graphik Light"/>
        <a:sym typeface="Graphik Light"/>
      </a:defRPr>
    </a:lvl1pPr>
    <a:lvl2pPr marL="0" marR="0" indent="457200" algn="l" defTabSz="355600" rtl="0" fontAlgn="auto" latinLnBrk="0" hangingPunct="0">
      <a:lnSpc>
        <a:spcPct val="100000"/>
      </a:lnSpc>
      <a:spcBef>
        <a:spcPts val="470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chemeClr val="accent1">
            <a:satOff val="-9155"/>
            <a:lumOff val="-32673"/>
          </a:schemeClr>
        </a:solidFill>
        <a:effectLst/>
        <a:uFillTx/>
        <a:latin typeface="Graphik Light"/>
        <a:ea typeface="Graphik Light"/>
        <a:cs typeface="Graphik Light"/>
        <a:sym typeface="Graphik Light"/>
      </a:defRPr>
    </a:lvl2pPr>
    <a:lvl3pPr marL="0" marR="0" indent="914400" algn="l" defTabSz="355600" rtl="0" fontAlgn="auto" latinLnBrk="0" hangingPunct="0">
      <a:lnSpc>
        <a:spcPct val="100000"/>
      </a:lnSpc>
      <a:spcBef>
        <a:spcPts val="470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chemeClr val="accent1">
            <a:satOff val="-9155"/>
            <a:lumOff val="-32673"/>
          </a:schemeClr>
        </a:solidFill>
        <a:effectLst/>
        <a:uFillTx/>
        <a:latin typeface="Graphik Light"/>
        <a:ea typeface="Graphik Light"/>
        <a:cs typeface="Graphik Light"/>
        <a:sym typeface="Graphik Light"/>
      </a:defRPr>
    </a:lvl3pPr>
    <a:lvl4pPr marL="0" marR="0" indent="1371600" algn="l" defTabSz="355600" rtl="0" fontAlgn="auto" latinLnBrk="0" hangingPunct="0">
      <a:lnSpc>
        <a:spcPct val="100000"/>
      </a:lnSpc>
      <a:spcBef>
        <a:spcPts val="470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chemeClr val="accent1">
            <a:satOff val="-9155"/>
            <a:lumOff val="-32673"/>
          </a:schemeClr>
        </a:solidFill>
        <a:effectLst/>
        <a:uFillTx/>
        <a:latin typeface="Graphik Light"/>
        <a:ea typeface="Graphik Light"/>
        <a:cs typeface="Graphik Light"/>
        <a:sym typeface="Graphik Light"/>
      </a:defRPr>
    </a:lvl4pPr>
    <a:lvl5pPr marL="0" marR="0" indent="1828800" algn="l" defTabSz="355600" rtl="0" fontAlgn="auto" latinLnBrk="0" hangingPunct="0">
      <a:lnSpc>
        <a:spcPct val="100000"/>
      </a:lnSpc>
      <a:spcBef>
        <a:spcPts val="470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chemeClr val="accent1">
            <a:satOff val="-9155"/>
            <a:lumOff val="-32673"/>
          </a:schemeClr>
        </a:solidFill>
        <a:effectLst/>
        <a:uFillTx/>
        <a:latin typeface="Graphik Light"/>
        <a:ea typeface="Graphik Light"/>
        <a:cs typeface="Graphik Light"/>
        <a:sym typeface="Graphik Light"/>
      </a:defRPr>
    </a:lvl5pPr>
    <a:lvl6pPr marL="0" marR="0" indent="2286000" algn="l" defTabSz="355600" rtl="0" fontAlgn="auto" latinLnBrk="0" hangingPunct="0">
      <a:lnSpc>
        <a:spcPct val="100000"/>
      </a:lnSpc>
      <a:spcBef>
        <a:spcPts val="470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chemeClr val="accent1">
            <a:satOff val="-9155"/>
            <a:lumOff val="-32673"/>
          </a:schemeClr>
        </a:solidFill>
        <a:effectLst/>
        <a:uFillTx/>
        <a:latin typeface="Graphik Light"/>
        <a:ea typeface="Graphik Light"/>
        <a:cs typeface="Graphik Light"/>
        <a:sym typeface="Graphik Light"/>
      </a:defRPr>
    </a:lvl6pPr>
    <a:lvl7pPr marL="0" marR="0" indent="2743200" algn="l" defTabSz="355600" rtl="0" fontAlgn="auto" latinLnBrk="0" hangingPunct="0">
      <a:lnSpc>
        <a:spcPct val="100000"/>
      </a:lnSpc>
      <a:spcBef>
        <a:spcPts val="470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chemeClr val="accent1">
            <a:satOff val="-9155"/>
            <a:lumOff val="-32673"/>
          </a:schemeClr>
        </a:solidFill>
        <a:effectLst/>
        <a:uFillTx/>
        <a:latin typeface="Graphik Light"/>
        <a:ea typeface="Graphik Light"/>
        <a:cs typeface="Graphik Light"/>
        <a:sym typeface="Graphik Light"/>
      </a:defRPr>
    </a:lvl7pPr>
    <a:lvl8pPr marL="0" marR="0" indent="3200400" algn="l" defTabSz="355600" rtl="0" fontAlgn="auto" latinLnBrk="0" hangingPunct="0">
      <a:lnSpc>
        <a:spcPct val="100000"/>
      </a:lnSpc>
      <a:spcBef>
        <a:spcPts val="470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chemeClr val="accent1">
            <a:satOff val="-9155"/>
            <a:lumOff val="-32673"/>
          </a:schemeClr>
        </a:solidFill>
        <a:effectLst/>
        <a:uFillTx/>
        <a:latin typeface="Graphik Light"/>
        <a:ea typeface="Graphik Light"/>
        <a:cs typeface="Graphik Light"/>
        <a:sym typeface="Graphik Light"/>
      </a:defRPr>
    </a:lvl8pPr>
    <a:lvl9pPr marL="0" marR="0" indent="3657600" algn="l" defTabSz="355600" rtl="0" fontAlgn="auto" latinLnBrk="0" hangingPunct="0">
      <a:lnSpc>
        <a:spcPct val="100000"/>
      </a:lnSpc>
      <a:spcBef>
        <a:spcPts val="470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chemeClr val="accent1">
            <a:satOff val="-9155"/>
            <a:lumOff val="-32673"/>
          </a:schemeClr>
        </a:solidFill>
        <a:effectLst/>
        <a:uFillTx/>
        <a:latin typeface="Graphik Light"/>
        <a:ea typeface="Graphik Light"/>
        <a:cs typeface="Graphik Light"/>
        <a:sym typeface="Graphik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D5D5D5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D5D5D5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firstCol>
    <a:lastRow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chemeClr val="accent2">
              <a:hueOff val="-357243"/>
              <a:satOff val="7293"/>
              <a:lumOff val="8906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D5D5D5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chemeClr val="accent3">
              <a:satOff val="1412"/>
              <a:lumOff val="16412"/>
            </a:schemeClr>
          </a:solidFill>
        </a:fill>
      </a:tcStyle>
    </a:firstCol>
    <a:lastRow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>
                  <a:satOff val="1412"/>
                  <a:lumOff val="16412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6E937E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rgbClr val="FFF171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A51B"/>
          </a:solidFill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E1A84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chemeClr val="accent4">
              <a:hueOff val="103425"/>
              <a:satOff val="-7243"/>
              <a:lumOff val="9921"/>
            </a:schemeClr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chemeClr val="accent5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chemeClr val="accent5">
              <a:lumOff val="-14283"/>
            </a:schemeClr>
          </a:solidFill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5">
                  <a:lumOff val="-14283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chemeClr val="accent5">
              <a:satOff val="-6299"/>
              <a:lumOff val="-32309"/>
            </a:schemeClr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5D5D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9" name="Shape 16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/>
          <p:nvPr>
            <p:ph type="body" sz="quarter" idx="21" hasCustomPrompt="1"/>
          </p:nvPr>
        </p:nvSpPr>
        <p:spPr>
          <a:xfrm>
            <a:off x="1206500" y="12268950"/>
            <a:ext cx="21971000" cy="660401"/>
          </a:xfrm>
          <a:prstGeom prst="rect">
            <a:avLst/>
          </a:prstGeom>
        </p:spPr>
        <p:txBody>
          <a:bodyPr lIns="45719" tIns="45719" rIns="45719" bIns="45719" anchor="b"/>
          <a:lstStyle>
            <a:lvl1pPr marL="0" indent="0" defTabSz="825500">
              <a:spcBef>
                <a:spcPts val="0"/>
              </a:spcBef>
              <a:buSzTx/>
              <a:buNone/>
              <a:defRPr sz="3300">
                <a:latin typeface="Produkt Light"/>
                <a:ea typeface="Produkt Light"/>
                <a:cs typeface="Produkt Light"/>
                <a:sym typeface="Produkt Light"/>
              </a:defRPr>
            </a:lvl1pPr>
          </a:lstStyle>
          <a:p>
            <a:pPr/>
            <a:r>
              <a:t>Author and Date</a:t>
            </a:r>
          </a:p>
        </p:txBody>
      </p:sp>
      <p:sp>
        <p:nvSpPr>
          <p:cNvPr id="12" name="Body Level One…"/>
          <p:cNvSpPr txBox="1"/>
          <p:nvPr>
            <p:ph type="body" sz="quarter" idx="1" hasCustomPrompt="1"/>
          </p:nvPr>
        </p:nvSpPr>
        <p:spPr>
          <a:xfrm>
            <a:off x="1206500" y="7353300"/>
            <a:ext cx="21971000" cy="2006600"/>
          </a:xfrm>
          <a:prstGeom prst="rect">
            <a:avLst/>
          </a:prstGeom>
        </p:spPr>
        <p:txBody>
          <a:bodyPr/>
          <a:lstStyle>
            <a:lvl1pPr marL="0" indent="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1pPr>
            <a:lvl2pPr marL="0" indent="45720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2pPr>
            <a:lvl3pPr marL="0" indent="91440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3pPr>
            <a:lvl4pPr marL="0" indent="137160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4pPr>
            <a:lvl5pPr marL="0" indent="182880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3" name="Presentation Title"/>
          <p:cNvSpPr txBox="1"/>
          <p:nvPr>
            <p:ph type="title" hasCustomPrompt="1"/>
          </p:nvPr>
        </p:nvSpPr>
        <p:spPr>
          <a:xfrm>
            <a:off x="1206500" y="2616200"/>
            <a:ext cx="21971004" cy="4648200"/>
          </a:xfrm>
          <a:prstGeom prst="rect">
            <a:avLst/>
          </a:prstGeom>
        </p:spPr>
        <p:txBody>
          <a:bodyPr anchor="b"/>
          <a:lstStyle>
            <a:lvl1pPr defTabSz="355600">
              <a:defRPr spc="-119" sz="12000">
                <a:solidFill>
                  <a:srgbClr val="FFFFFF"/>
                </a:solidFill>
              </a:defRPr>
            </a:lvl1pPr>
          </a:lstStyle>
          <a:p>
            <a:pPr/>
            <a:r>
              <a:t>Presentation Title</a:t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xfrm>
            <a:off x="23558499" y="12460720"/>
            <a:ext cx="388621" cy="42926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lide Subtitle"/>
          <p:cNvSpPr txBox="1"/>
          <p:nvPr>
            <p:ph type="body" sz="quarter" idx="21" hasCustomPrompt="1"/>
          </p:nvPr>
        </p:nvSpPr>
        <p:spPr>
          <a:xfrm>
            <a:off x="1206500" y="2324100"/>
            <a:ext cx="21971000" cy="100330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1pPr>
          </a:lstStyle>
          <a:p>
            <a:pPr/>
            <a:r>
              <a:t>Slide Subtitle</a:t>
            </a:r>
          </a:p>
        </p:txBody>
      </p:sp>
      <p:sp>
        <p:nvSpPr>
          <p:cNvPr id="100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10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Agenda Subtitle"/>
          <p:cNvSpPr txBox="1"/>
          <p:nvPr>
            <p:ph type="body" sz="quarter" idx="21" hasCustomPrompt="1"/>
          </p:nvPr>
        </p:nvSpPr>
        <p:spPr>
          <a:xfrm>
            <a:off x="1206500" y="2324100"/>
            <a:ext cx="21971000" cy="100330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1pPr>
          </a:lstStyle>
          <a:p>
            <a:pPr/>
            <a:r>
              <a:t>Agenda Subtitle</a:t>
            </a:r>
          </a:p>
        </p:txBody>
      </p:sp>
      <p:sp>
        <p:nvSpPr>
          <p:cNvPr id="109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>
              <a:spcBef>
                <a:spcPts val="6000"/>
              </a:spcBef>
              <a:buSzTx/>
              <a:buNone/>
              <a:defRPr sz="5000"/>
            </a:lvl1pPr>
            <a:lvl2pPr marL="0" indent="457200">
              <a:spcBef>
                <a:spcPts val="6000"/>
              </a:spcBef>
              <a:buSzTx/>
              <a:buNone/>
              <a:defRPr sz="5000"/>
            </a:lvl2pPr>
            <a:lvl3pPr marL="0" indent="914400">
              <a:spcBef>
                <a:spcPts val="6000"/>
              </a:spcBef>
              <a:buSzTx/>
              <a:buNone/>
              <a:defRPr sz="5000"/>
            </a:lvl3pPr>
            <a:lvl4pPr marL="0" indent="1371600">
              <a:spcBef>
                <a:spcPts val="6000"/>
              </a:spcBef>
              <a:buSzTx/>
              <a:buNone/>
              <a:defRPr sz="5000"/>
            </a:lvl4pPr>
            <a:lvl5pPr marL="0" indent="1828800">
              <a:spcBef>
                <a:spcPts val="6000"/>
              </a:spcBef>
              <a:buSzTx/>
              <a:buNone/>
              <a:defRPr sz="5000"/>
            </a:lvl5pPr>
          </a:lstStyle>
          <a:p>
            <a:pPr/>
            <a:r>
              <a:t>Agenda Topics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0" name="Agenda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Agenda Title</a:t>
            </a:r>
          </a:p>
        </p:txBody>
      </p:sp>
      <p:sp>
        <p:nvSpPr>
          <p:cNvPr id="11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atement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Body Level One…"/>
          <p:cNvSpPr txBox="1"/>
          <p:nvPr>
            <p:ph type="body" sz="half" idx="1" hasCustomPrompt="1"/>
          </p:nvPr>
        </p:nvSpPr>
        <p:spPr>
          <a:xfrm>
            <a:off x="1206500" y="4191000"/>
            <a:ext cx="21971000" cy="4089400"/>
          </a:xfrm>
          <a:prstGeom prst="rect">
            <a:avLst/>
          </a:prstGeom>
        </p:spPr>
        <p:txBody>
          <a:bodyPr anchor="ctr"/>
          <a:lstStyle>
            <a:lvl1pPr marL="0" indent="0" algn="ctr" defTabSz="2438400">
              <a:lnSpc>
                <a:spcPct val="90000"/>
              </a:lnSpc>
              <a:spcBef>
                <a:spcPts val="0"/>
              </a:spcBef>
              <a:buSzTx/>
              <a:buNone/>
              <a:defRPr spc="-119" sz="12000">
                <a:latin typeface="+mn-lt"/>
                <a:ea typeface="+mn-ea"/>
                <a:cs typeface="+mn-cs"/>
                <a:sym typeface="Produkt Extralight"/>
              </a:defRPr>
            </a:lvl1pPr>
            <a:lvl2pPr marL="0" indent="457200" algn="ctr" defTabSz="2438400">
              <a:lnSpc>
                <a:spcPct val="90000"/>
              </a:lnSpc>
              <a:spcBef>
                <a:spcPts val="0"/>
              </a:spcBef>
              <a:buSzTx/>
              <a:buNone/>
              <a:defRPr spc="-119" sz="12000">
                <a:latin typeface="+mn-lt"/>
                <a:ea typeface="+mn-ea"/>
                <a:cs typeface="+mn-cs"/>
                <a:sym typeface="Produkt Extralight"/>
              </a:defRPr>
            </a:lvl2pPr>
            <a:lvl3pPr marL="0" indent="914400" algn="ctr" defTabSz="2438400">
              <a:lnSpc>
                <a:spcPct val="90000"/>
              </a:lnSpc>
              <a:spcBef>
                <a:spcPts val="0"/>
              </a:spcBef>
              <a:buSzTx/>
              <a:buNone/>
              <a:defRPr spc="-119" sz="12000">
                <a:latin typeface="+mn-lt"/>
                <a:ea typeface="+mn-ea"/>
                <a:cs typeface="+mn-cs"/>
                <a:sym typeface="Produkt Extralight"/>
              </a:defRPr>
            </a:lvl3pPr>
            <a:lvl4pPr marL="0" indent="1371600" algn="ctr" defTabSz="2438400">
              <a:lnSpc>
                <a:spcPct val="90000"/>
              </a:lnSpc>
              <a:spcBef>
                <a:spcPts val="0"/>
              </a:spcBef>
              <a:buSzTx/>
              <a:buNone/>
              <a:defRPr spc="-119" sz="12000">
                <a:latin typeface="+mn-lt"/>
                <a:ea typeface="+mn-ea"/>
                <a:cs typeface="+mn-cs"/>
                <a:sym typeface="Produkt Extralight"/>
              </a:defRPr>
            </a:lvl4pPr>
            <a:lvl5pPr marL="0" indent="1828800" algn="ctr" defTabSz="2438400">
              <a:lnSpc>
                <a:spcPct val="90000"/>
              </a:lnSpc>
              <a:spcBef>
                <a:spcPts val="0"/>
              </a:spcBef>
              <a:buSzTx/>
              <a:buNone/>
              <a:defRPr spc="-119" sz="12000">
                <a:latin typeface="+mn-lt"/>
                <a:ea typeface="+mn-ea"/>
                <a:cs typeface="+mn-cs"/>
                <a:sym typeface="Produkt Extralight"/>
              </a:defRPr>
            </a:lvl5pPr>
          </a:lstStyle>
          <a:p>
            <a:pPr/>
            <a:r>
              <a:t>Statement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 Fact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Body Level One…"/>
          <p:cNvSpPr txBox="1"/>
          <p:nvPr>
            <p:ph type="body" idx="1" hasCustomPrompt="1"/>
          </p:nvPr>
        </p:nvSpPr>
        <p:spPr>
          <a:xfrm>
            <a:off x="1206500" y="1206500"/>
            <a:ext cx="21971000" cy="7353300"/>
          </a:xfrm>
          <a:prstGeom prst="rect">
            <a:avLst/>
          </a:prstGeom>
        </p:spPr>
        <p:txBody>
          <a:bodyPr anchor="b"/>
          <a:lstStyle>
            <a:lvl1pPr marL="0" indent="0" algn="ctr" defTabSz="2438400">
              <a:lnSpc>
                <a:spcPct val="90000"/>
              </a:lnSpc>
              <a:spcBef>
                <a:spcPts val="0"/>
              </a:spcBef>
              <a:buSzTx/>
              <a:buNone/>
              <a:defRPr spc="-1750" sz="35000">
                <a:latin typeface="+mn-lt"/>
                <a:ea typeface="+mn-ea"/>
                <a:cs typeface="+mn-cs"/>
                <a:sym typeface="Produkt Extralight"/>
              </a:defRPr>
            </a:lvl1pPr>
            <a:lvl2pPr marL="0" indent="457200" algn="ctr" defTabSz="2438400">
              <a:lnSpc>
                <a:spcPct val="90000"/>
              </a:lnSpc>
              <a:spcBef>
                <a:spcPts val="0"/>
              </a:spcBef>
              <a:buSzTx/>
              <a:buNone/>
              <a:defRPr spc="-1750" sz="35000">
                <a:latin typeface="+mn-lt"/>
                <a:ea typeface="+mn-ea"/>
                <a:cs typeface="+mn-cs"/>
                <a:sym typeface="Produkt Extralight"/>
              </a:defRPr>
            </a:lvl2pPr>
            <a:lvl3pPr marL="0" indent="914400" algn="ctr" defTabSz="2438400">
              <a:lnSpc>
                <a:spcPct val="90000"/>
              </a:lnSpc>
              <a:spcBef>
                <a:spcPts val="0"/>
              </a:spcBef>
              <a:buSzTx/>
              <a:buNone/>
              <a:defRPr spc="-1750" sz="35000">
                <a:latin typeface="+mn-lt"/>
                <a:ea typeface="+mn-ea"/>
                <a:cs typeface="+mn-cs"/>
                <a:sym typeface="Produkt Extralight"/>
              </a:defRPr>
            </a:lvl3pPr>
            <a:lvl4pPr marL="0" indent="1371600" algn="ctr" defTabSz="2438400">
              <a:lnSpc>
                <a:spcPct val="90000"/>
              </a:lnSpc>
              <a:spcBef>
                <a:spcPts val="0"/>
              </a:spcBef>
              <a:buSzTx/>
              <a:buNone/>
              <a:defRPr spc="-1750" sz="35000">
                <a:latin typeface="+mn-lt"/>
                <a:ea typeface="+mn-ea"/>
                <a:cs typeface="+mn-cs"/>
                <a:sym typeface="Produkt Extralight"/>
              </a:defRPr>
            </a:lvl4pPr>
            <a:lvl5pPr marL="0" indent="1828800" algn="ctr" defTabSz="2438400">
              <a:lnSpc>
                <a:spcPct val="90000"/>
              </a:lnSpc>
              <a:spcBef>
                <a:spcPts val="0"/>
              </a:spcBef>
              <a:buSzTx/>
              <a:buNone/>
              <a:defRPr spc="-1750" sz="35000">
                <a:latin typeface="+mn-lt"/>
                <a:ea typeface="+mn-ea"/>
                <a:cs typeface="+mn-cs"/>
                <a:sym typeface="Produkt Extralight"/>
              </a:defRPr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27" name="Fact information"/>
          <p:cNvSpPr txBox="1"/>
          <p:nvPr>
            <p:ph type="body" sz="quarter" idx="21" hasCustomPrompt="1"/>
          </p:nvPr>
        </p:nvSpPr>
        <p:spPr>
          <a:xfrm>
            <a:off x="1206500" y="8128000"/>
            <a:ext cx="21971000" cy="107950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90000"/>
              </a:lnSpc>
              <a:spcBef>
                <a:spcPts val="0"/>
              </a:spcBef>
              <a:buSzTx/>
              <a:buNone/>
              <a:defRPr spc="-55" sz="5500">
                <a:latin typeface="+mn-lt"/>
                <a:ea typeface="+mn-ea"/>
                <a:cs typeface="+mn-cs"/>
                <a:sym typeface="Produkt Extralight"/>
              </a:defRPr>
            </a:lvl1pPr>
          </a:lstStyle>
          <a:p>
            <a:pPr/>
            <a:r>
              <a:t>Fact information</a:t>
            </a:r>
          </a:p>
        </p:txBody>
      </p:sp>
      <p:sp>
        <p:nvSpPr>
          <p:cNvPr id="12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Attribution"/>
          <p:cNvSpPr txBox="1"/>
          <p:nvPr>
            <p:ph type="body" sz="quarter" idx="21" hasCustomPrompt="1"/>
          </p:nvPr>
        </p:nvSpPr>
        <p:spPr>
          <a:xfrm>
            <a:off x="5461000" y="9563100"/>
            <a:ext cx="13728700" cy="69850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spcBef>
                <a:spcPts val="0"/>
              </a:spcBef>
              <a:buSzTx/>
              <a:buNone/>
              <a:defRPr sz="3600">
                <a:latin typeface="Produkt Light"/>
                <a:ea typeface="Produkt Light"/>
                <a:cs typeface="Produkt Light"/>
                <a:sym typeface="Produkt Light"/>
              </a:defRPr>
            </a:lvl1pPr>
          </a:lstStyle>
          <a:p>
            <a:pPr/>
            <a:r>
              <a:t>Attribution</a:t>
            </a:r>
          </a:p>
        </p:txBody>
      </p:sp>
      <p:sp>
        <p:nvSpPr>
          <p:cNvPr id="136" name="Body Level One…"/>
          <p:cNvSpPr txBox="1"/>
          <p:nvPr>
            <p:ph type="body" sz="quarter" idx="1" hasCustomPrompt="1"/>
          </p:nvPr>
        </p:nvSpPr>
        <p:spPr>
          <a:xfrm>
            <a:off x="5194300" y="4165600"/>
            <a:ext cx="13995400" cy="4432300"/>
          </a:xfrm>
          <a:prstGeom prst="rect">
            <a:avLst/>
          </a:prstGeom>
        </p:spPr>
        <p:txBody>
          <a:bodyPr anchor="b"/>
          <a:lstStyle>
            <a:lvl1pPr marL="254000" indent="-254000" defTabSz="2438400">
              <a:lnSpc>
                <a:spcPct val="90000"/>
              </a:lnSpc>
              <a:spcBef>
                <a:spcPts val="0"/>
              </a:spcBef>
              <a:buSzTx/>
              <a:buNone/>
              <a:defRPr spc="-93" sz="9300">
                <a:latin typeface="+mn-lt"/>
                <a:ea typeface="+mn-ea"/>
                <a:cs typeface="+mn-cs"/>
                <a:sym typeface="Produkt Extralight"/>
              </a:defRPr>
            </a:lvl1pPr>
            <a:lvl2pPr marL="254000" indent="203200" defTabSz="2438400">
              <a:lnSpc>
                <a:spcPct val="90000"/>
              </a:lnSpc>
              <a:spcBef>
                <a:spcPts val="0"/>
              </a:spcBef>
              <a:buSzTx/>
              <a:buNone/>
              <a:defRPr spc="-93" sz="9300">
                <a:latin typeface="+mn-lt"/>
                <a:ea typeface="+mn-ea"/>
                <a:cs typeface="+mn-cs"/>
                <a:sym typeface="Produkt Extralight"/>
              </a:defRPr>
            </a:lvl2pPr>
            <a:lvl3pPr marL="254000" indent="660400" defTabSz="2438400">
              <a:lnSpc>
                <a:spcPct val="90000"/>
              </a:lnSpc>
              <a:spcBef>
                <a:spcPts val="0"/>
              </a:spcBef>
              <a:buSzTx/>
              <a:buNone/>
              <a:defRPr spc="-93" sz="9300">
                <a:latin typeface="+mn-lt"/>
                <a:ea typeface="+mn-ea"/>
                <a:cs typeface="+mn-cs"/>
                <a:sym typeface="Produkt Extralight"/>
              </a:defRPr>
            </a:lvl3pPr>
            <a:lvl4pPr marL="254000" indent="1117600" defTabSz="2438400">
              <a:lnSpc>
                <a:spcPct val="90000"/>
              </a:lnSpc>
              <a:spcBef>
                <a:spcPts val="0"/>
              </a:spcBef>
              <a:buSzTx/>
              <a:buNone/>
              <a:defRPr spc="-93" sz="9300">
                <a:latin typeface="+mn-lt"/>
                <a:ea typeface="+mn-ea"/>
                <a:cs typeface="+mn-cs"/>
                <a:sym typeface="Produkt Extralight"/>
              </a:defRPr>
            </a:lvl4pPr>
            <a:lvl5pPr marL="254000" indent="1574800" defTabSz="2438400">
              <a:lnSpc>
                <a:spcPct val="90000"/>
              </a:lnSpc>
              <a:spcBef>
                <a:spcPts val="0"/>
              </a:spcBef>
              <a:buSzTx/>
              <a:buNone/>
              <a:defRPr spc="-93" sz="9300">
                <a:latin typeface="+mn-lt"/>
                <a:ea typeface="+mn-ea"/>
                <a:cs typeface="+mn-cs"/>
                <a:sym typeface="Produkt Extralight"/>
              </a:defRPr>
            </a:lvl5pPr>
          </a:lstStyle>
          <a:p>
            <a:pPr/>
            <a:r>
              <a:t>“Notable Quote”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3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Corridor of an open-air stone building under a pink and purple sky"/>
          <p:cNvSpPr/>
          <p:nvPr>
            <p:ph type="pic" sz="quarter" idx="21"/>
          </p:nvPr>
        </p:nvSpPr>
        <p:spPr>
          <a:xfrm>
            <a:off x="1257300" y="3213100"/>
            <a:ext cx="7289800" cy="7289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5" name="Black and white close-up of a curved roof"/>
          <p:cNvSpPr/>
          <p:nvPr>
            <p:ph type="pic" sz="half" idx="22"/>
          </p:nvPr>
        </p:nvSpPr>
        <p:spPr>
          <a:xfrm>
            <a:off x="6577500" y="3632200"/>
            <a:ext cx="11228999" cy="6451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6" name="Low angle view of a metal spiral staircase"/>
          <p:cNvSpPr/>
          <p:nvPr>
            <p:ph type="pic" sz="quarter" idx="23"/>
          </p:nvPr>
        </p:nvSpPr>
        <p:spPr>
          <a:xfrm>
            <a:off x="14643100" y="3632200"/>
            <a:ext cx="9677400" cy="6451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Futuristic, white corridor with shadows"/>
          <p:cNvSpPr/>
          <p:nvPr>
            <p:ph type="pic" idx="21"/>
          </p:nvPr>
        </p:nvSpPr>
        <p:spPr>
          <a:xfrm>
            <a:off x="-38100" y="-520700"/>
            <a:ext cx="24447500" cy="1476331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5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urved, white arches on a gray reflective floor"/>
          <p:cNvSpPr/>
          <p:nvPr>
            <p:ph type="pic" idx="21"/>
          </p:nvPr>
        </p:nvSpPr>
        <p:spPr>
          <a:xfrm>
            <a:off x="-76200" y="-558800"/>
            <a:ext cx="24574500" cy="1483951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Author and Date"/>
          <p:cNvSpPr txBox="1"/>
          <p:nvPr>
            <p:ph type="body" sz="quarter" idx="22" hasCustomPrompt="1"/>
          </p:nvPr>
        </p:nvSpPr>
        <p:spPr>
          <a:xfrm>
            <a:off x="1206500" y="12268200"/>
            <a:ext cx="21971000" cy="660400"/>
          </a:xfrm>
          <a:prstGeom prst="rect">
            <a:avLst/>
          </a:prstGeom>
        </p:spPr>
        <p:txBody>
          <a:bodyPr lIns="45719" tIns="45719" rIns="45719" bIns="45719" anchor="b"/>
          <a:lstStyle>
            <a:lvl1pPr marL="0" indent="0" defTabSz="825500">
              <a:spcBef>
                <a:spcPts val="0"/>
              </a:spcBef>
              <a:buSzTx/>
              <a:buNone/>
              <a:defRPr sz="3300">
                <a:latin typeface="Produkt Light"/>
                <a:ea typeface="Produkt Light"/>
                <a:cs typeface="Produkt Light"/>
                <a:sym typeface="Produkt Light"/>
              </a:defRPr>
            </a:lvl1pPr>
          </a:lstStyle>
          <a:p>
            <a:pPr/>
            <a:r>
              <a:t>Author and Date</a:t>
            </a:r>
          </a:p>
        </p:txBody>
      </p:sp>
      <p:sp>
        <p:nvSpPr>
          <p:cNvPr id="23" name="Body Level One…"/>
          <p:cNvSpPr txBox="1"/>
          <p:nvPr>
            <p:ph type="body" sz="quarter" idx="1" hasCustomPrompt="1"/>
          </p:nvPr>
        </p:nvSpPr>
        <p:spPr>
          <a:xfrm>
            <a:off x="1206500" y="7353300"/>
            <a:ext cx="21971000" cy="2006600"/>
          </a:xfrm>
          <a:prstGeom prst="rect">
            <a:avLst/>
          </a:prstGeom>
        </p:spPr>
        <p:txBody>
          <a:bodyPr/>
          <a:lstStyle>
            <a:lvl1pPr marL="0" indent="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1pPr>
            <a:lvl2pPr marL="0" indent="45720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2pPr>
            <a:lvl3pPr marL="0" indent="91440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3pPr>
            <a:lvl4pPr marL="0" indent="137160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4pPr>
            <a:lvl5pPr marL="0" indent="182880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4" name="Presentation Title"/>
          <p:cNvSpPr txBox="1"/>
          <p:nvPr>
            <p:ph type="title" hasCustomPrompt="1"/>
          </p:nvPr>
        </p:nvSpPr>
        <p:spPr>
          <a:xfrm>
            <a:off x="1206500" y="2616200"/>
            <a:ext cx="21971004" cy="4648200"/>
          </a:xfrm>
          <a:prstGeom prst="rect">
            <a:avLst/>
          </a:prstGeom>
        </p:spPr>
        <p:txBody>
          <a:bodyPr anchor="b"/>
          <a:lstStyle>
            <a:lvl1pPr defTabSz="355600">
              <a:defRPr spc="-119" sz="12000">
                <a:solidFill>
                  <a:srgbClr val="FFFFFF"/>
                </a:solidFill>
              </a:defRPr>
            </a:lvl1pPr>
          </a:lstStyle>
          <a:p>
            <a:pPr/>
            <a:r>
              <a:t>Presentation Title</a:t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Low angle view of a tall building with mirrored glass windows"/>
          <p:cNvSpPr/>
          <p:nvPr>
            <p:ph type="pic" idx="21"/>
          </p:nvPr>
        </p:nvSpPr>
        <p:spPr>
          <a:xfrm>
            <a:off x="8140700" y="-1"/>
            <a:ext cx="20574000" cy="137160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3" name="Slide Title"/>
          <p:cNvSpPr txBox="1"/>
          <p:nvPr>
            <p:ph type="title" hasCustomPrompt="1"/>
          </p:nvPr>
        </p:nvSpPr>
        <p:spPr>
          <a:xfrm>
            <a:off x="1206500" y="13335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pPr/>
            <a:r>
              <a:t>Slide Title</a:t>
            </a:r>
          </a:p>
        </p:txBody>
      </p:sp>
      <p:sp>
        <p:nvSpPr>
          <p:cNvPr id="34" name="Body Level One…"/>
          <p:cNvSpPr txBox="1"/>
          <p:nvPr>
            <p:ph type="body" sz="quarter" idx="1" hasCustomPrompt="1"/>
          </p:nvPr>
        </p:nvSpPr>
        <p:spPr>
          <a:xfrm>
            <a:off x="1206500" y="7150100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1pPr>
            <a:lvl2pPr marL="0" indent="45720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2pPr>
            <a:lvl3pPr marL="0" indent="91440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3pPr>
            <a:lvl4pPr marL="0" indent="137160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4pPr>
            <a:lvl5pPr marL="0" indent="182880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Subtitle"/>
          <p:cNvSpPr txBox="1"/>
          <p:nvPr>
            <p:ph type="body" sz="quarter" idx="21" hasCustomPrompt="1"/>
          </p:nvPr>
        </p:nvSpPr>
        <p:spPr>
          <a:xfrm>
            <a:off x="1206500" y="2324100"/>
            <a:ext cx="21971000" cy="100330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1pPr>
          </a:lstStyle>
          <a:p>
            <a:pPr/>
            <a:r>
              <a:t>Slide Subtitle</a:t>
            </a:r>
          </a:p>
        </p:txBody>
      </p:sp>
      <p:sp>
        <p:nvSpPr>
          <p:cNvPr id="43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44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artial view of a ceiling with wood paneling"/>
          <p:cNvSpPr/>
          <p:nvPr>
            <p:ph type="pic" idx="21"/>
          </p:nvPr>
        </p:nvSpPr>
        <p:spPr>
          <a:xfrm>
            <a:off x="9588500" y="-482600"/>
            <a:ext cx="21513800" cy="143002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1" name="Slide Subtitle"/>
          <p:cNvSpPr txBox="1"/>
          <p:nvPr>
            <p:ph type="body" sz="quarter" idx="22" hasCustomPrompt="1"/>
          </p:nvPr>
        </p:nvSpPr>
        <p:spPr>
          <a:xfrm>
            <a:off x="1206500" y="2324100"/>
            <a:ext cx="9779000" cy="100330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1pPr>
          </a:lstStyle>
          <a:p>
            <a:pPr/>
            <a:r>
              <a:t>Slide Subtitle</a:t>
            </a:r>
          </a:p>
        </p:txBody>
      </p:sp>
      <p:sp>
        <p:nvSpPr>
          <p:cNvPr id="62" name="Slide Title"/>
          <p:cNvSpPr txBox="1"/>
          <p:nvPr>
            <p:ph type="title" hasCustomPrompt="1"/>
          </p:nvPr>
        </p:nvSpPr>
        <p:spPr>
          <a:xfrm>
            <a:off x="1206500" y="635000"/>
            <a:ext cx="9779000" cy="16891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63" name="Body Level One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012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Live Video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lide Subtitle"/>
          <p:cNvSpPr txBox="1"/>
          <p:nvPr>
            <p:ph type="body" sz="quarter" idx="21" hasCustomPrompt="1"/>
          </p:nvPr>
        </p:nvSpPr>
        <p:spPr>
          <a:xfrm>
            <a:off x="1206500" y="2324100"/>
            <a:ext cx="21971000" cy="100330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1pPr>
          </a:lstStyle>
          <a:p>
            <a:pPr/>
            <a:r>
              <a:t>Slide Subtitle</a:t>
            </a:r>
          </a:p>
        </p:txBody>
      </p:sp>
      <p:sp>
        <p:nvSpPr>
          <p:cNvPr id="72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73" name="Body Level One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012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7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Live Video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lide Subtitle"/>
          <p:cNvSpPr txBox="1"/>
          <p:nvPr>
            <p:ph type="body" sz="quarter" idx="21" hasCustomPrompt="1"/>
          </p:nvPr>
        </p:nvSpPr>
        <p:spPr>
          <a:xfrm>
            <a:off x="1206500" y="2324100"/>
            <a:ext cx="9779000" cy="100330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1pPr>
          </a:lstStyle>
          <a:p>
            <a:pPr/>
            <a:r>
              <a:t>Slide Subtitle</a:t>
            </a:r>
          </a:p>
        </p:txBody>
      </p:sp>
      <p:sp>
        <p:nvSpPr>
          <p:cNvPr id="82" name="Slide Title"/>
          <p:cNvSpPr txBox="1"/>
          <p:nvPr>
            <p:ph type="title" hasCustomPrompt="1"/>
          </p:nvPr>
        </p:nvSpPr>
        <p:spPr>
          <a:xfrm>
            <a:off x="1206500" y="635000"/>
            <a:ext cx="9779000" cy="16891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83" name="Body Level One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012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8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ection Title"/>
          <p:cNvSpPr txBox="1"/>
          <p:nvPr>
            <p:ph type="title" hasCustomPrompt="1"/>
          </p:nvPr>
        </p:nvSpPr>
        <p:spPr>
          <a:xfrm>
            <a:off x="1206496" y="39116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spc="-119" sz="12000"/>
            </a:lvl1pPr>
          </a:lstStyle>
          <a:p>
            <a:pPr/>
            <a:r>
              <a:t>Section Title</a:t>
            </a:r>
          </a:p>
        </p:txBody>
      </p:sp>
      <p:sp>
        <p:nvSpPr>
          <p:cNvPr id="9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7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/>
          <p:nvPr>
            <p:ph type="title" hasCustomPrompt="1"/>
          </p:nvPr>
        </p:nvSpPr>
        <p:spPr>
          <a:xfrm>
            <a:off x="1206500" y="635000"/>
            <a:ext cx="21971000" cy="1689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Title</a:t>
            </a:r>
          </a:p>
        </p:txBody>
      </p:sp>
      <p:sp>
        <p:nvSpPr>
          <p:cNvPr id="3" name="Body Level One…"/>
          <p:cNvSpPr txBox="1"/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23558499" y="12458699"/>
            <a:ext cx="388621" cy="42926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r" defTabSz="584200">
              <a:spcBef>
                <a:spcPts val="0"/>
              </a:spcBef>
              <a:defRPr sz="2000"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</p:sldLayoutIdLst>
  <p:transition xmlns:p14="http://schemas.microsoft.com/office/powerpoint/2010/main" spd="med" advClick="1"/>
  <p:txStyles>
    <p:titleStyle>
      <a:lvl1pPr marL="0" marR="0" indent="0" algn="l" defTabSz="2438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00" strike="noStrike" sz="10000" u="none">
          <a:solidFill>
            <a:schemeClr val="accent1">
              <a:satOff val="-9155"/>
              <a:lumOff val="-32673"/>
            </a:schemeClr>
          </a:solidFill>
          <a:uFillTx/>
          <a:latin typeface="+mn-lt"/>
          <a:ea typeface="+mn-ea"/>
          <a:cs typeface="+mn-cs"/>
          <a:sym typeface="Produkt Extralight"/>
        </a:defRPr>
      </a:lvl1pPr>
      <a:lvl2pPr marL="0" marR="0" indent="457200" algn="l" defTabSz="2438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00" strike="noStrike" sz="10000" u="none">
          <a:solidFill>
            <a:schemeClr val="accent1">
              <a:satOff val="-9155"/>
              <a:lumOff val="-32673"/>
            </a:schemeClr>
          </a:solidFill>
          <a:uFillTx/>
          <a:latin typeface="+mn-lt"/>
          <a:ea typeface="+mn-ea"/>
          <a:cs typeface="+mn-cs"/>
          <a:sym typeface="Produkt Extralight"/>
        </a:defRPr>
      </a:lvl2pPr>
      <a:lvl3pPr marL="0" marR="0" indent="914400" algn="l" defTabSz="2438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00" strike="noStrike" sz="10000" u="none">
          <a:solidFill>
            <a:schemeClr val="accent1">
              <a:satOff val="-9155"/>
              <a:lumOff val="-32673"/>
            </a:schemeClr>
          </a:solidFill>
          <a:uFillTx/>
          <a:latin typeface="+mn-lt"/>
          <a:ea typeface="+mn-ea"/>
          <a:cs typeface="+mn-cs"/>
          <a:sym typeface="Produkt Extralight"/>
        </a:defRPr>
      </a:lvl3pPr>
      <a:lvl4pPr marL="0" marR="0" indent="1371600" algn="l" defTabSz="2438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00" strike="noStrike" sz="10000" u="none">
          <a:solidFill>
            <a:schemeClr val="accent1">
              <a:satOff val="-9155"/>
              <a:lumOff val="-32673"/>
            </a:schemeClr>
          </a:solidFill>
          <a:uFillTx/>
          <a:latin typeface="+mn-lt"/>
          <a:ea typeface="+mn-ea"/>
          <a:cs typeface="+mn-cs"/>
          <a:sym typeface="Produkt Extralight"/>
        </a:defRPr>
      </a:lvl4pPr>
      <a:lvl5pPr marL="0" marR="0" indent="1828800" algn="l" defTabSz="2438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00" strike="noStrike" sz="10000" u="none">
          <a:solidFill>
            <a:schemeClr val="accent1">
              <a:satOff val="-9155"/>
              <a:lumOff val="-32673"/>
            </a:schemeClr>
          </a:solidFill>
          <a:uFillTx/>
          <a:latin typeface="+mn-lt"/>
          <a:ea typeface="+mn-ea"/>
          <a:cs typeface="+mn-cs"/>
          <a:sym typeface="Produkt Extralight"/>
        </a:defRPr>
      </a:lvl5pPr>
      <a:lvl6pPr marL="0" marR="0" indent="2286000" algn="l" defTabSz="2438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00" strike="noStrike" sz="10000" u="none">
          <a:solidFill>
            <a:schemeClr val="accent1">
              <a:satOff val="-9155"/>
              <a:lumOff val="-32673"/>
            </a:schemeClr>
          </a:solidFill>
          <a:uFillTx/>
          <a:latin typeface="+mn-lt"/>
          <a:ea typeface="+mn-ea"/>
          <a:cs typeface="+mn-cs"/>
          <a:sym typeface="Produkt Extralight"/>
        </a:defRPr>
      </a:lvl6pPr>
      <a:lvl7pPr marL="0" marR="0" indent="2743200" algn="l" defTabSz="2438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00" strike="noStrike" sz="10000" u="none">
          <a:solidFill>
            <a:schemeClr val="accent1">
              <a:satOff val="-9155"/>
              <a:lumOff val="-32673"/>
            </a:schemeClr>
          </a:solidFill>
          <a:uFillTx/>
          <a:latin typeface="+mn-lt"/>
          <a:ea typeface="+mn-ea"/>
          <a:cs typeface="+mn-cs"/>
          <a:sym typeface="Produkt Extralight"/>
        </a:defRPr>
      </a:lvl7pPr>
      <a:lvl8pPr marL="0" marR="0" indent="3200400" algn="l" defTabSz="2438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00" strike="noStrike" sz="10000" u="none">
          <a:solidFill>
            <a:schemeClr val="accent1">
              <a:satOff val="-9155"/>
              <a:lumOff val="-32673"/>
            </a:schemeClr>
          </a:solidFill>
          <a:uFillTx/>
          <a:latin typeface="+mn-lt"/>
          <a:ea typeface="+mn-ea"/>
          <a:cs typeface="+mn-cs"/>
          <a:sym typeface="Produkt Extralight"/>
        </a:defRPr>
      </a:lvl8pPr>
      <a:lvl9pPr marL="0" marR="0" indent="3657600" algn="l" defTabSz="2438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00" strike="noStrike" sz="10000" u="none">
          <a:solidFill>
            <a:schemeClr val="accent1">
              <a:satOff val="-9155"/>
              <a:lumOff val="-32673"/>
            </a:schemeClr>
          </a:solidFill>
          <a:uFillTx/>
          <a:latin typeface="+mn-lt"/>
          <a:ea typeface="+mn-ea"/>
          <a:cs typeface="+mn-cs"/>
          <a:sym typeface="Produkt Extralight"/>
        </a:defRPr>
      </a:lvl9pPr>
    </p:titleStyle>
    <p:bodyStyle>
      <a:lvl1pPr marL="457200" marR="0" indent="-457200" algn="l" defTabSz="355600" rtl="0" latinLnBrk="0">
        <a:lnSpc>
          <a:spcPct val="100000"/>
        </a:lnSpc>
        <a:spcBef>
          <a:spcPts val="4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4000" u="none">
          <a:solidFill>
            <a:schemeClr val="accent1">
              <a:satOff val="-9155"/>
              <a:lumOff val="-32673"/>
            </a:schemeClr>
          </a:solidFill>
          <a:uFillTx/>
          <a:latin typeface="Graphik Light"/>
          <a:ea typeface="Graphik Light"/>
          <a:cs typeface="Graphik Light"/>
          <a:sym typeface="Graphik Light"/>
        </a:defRPr>
      </a:lvl1pPr>
      <a:lvl2pPr marL="914400" marR="0" indent="-457200" algn="l" defTabSz="355600" rtl="0" latinLnBrk="0">
        <a:lnSpc>
          <a:spcPct val="100000"/>
        </a:lnSpc>
        <a:spcBef>
          <a:spcPts val="4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4000" u="none">
          <a:solidFill>
            <a:schemeClr val="accent1">
              <a:satOff val="-9155"/>
              <a:lumOff val="-32673"/>
            </a:schemeClr>
          </a:solidFill>
          <a:uFillTx/>
          <a:latin typeface="Graphik Light"/>
          <a:ea typeface="Graphik Light"/>
          <a:cs typeface="Graphik Light"/>
          <a:sym typeface="Graphik Light"/>
        </a:defRPr>
      </a:lvl2pPr>
      <a:lvl3pPr marL="1371600" marR="0" indent="-457200" algn="l" defTabSz="355600" rtl="0" latinLnBrk="0">
        <a:lnSpc>
          <a:spcPct val="100000"/>
        </a:lnSpc>
        <a:spcBef>
          <a:spcPts val="4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4000" u="none">
          <a:solidFill>
            <a:schemeClr val="accent1">
              <a:satOff val="-9155"/>
              <a:lumOff val="-32673"/>
            </a:schemeClr>
          </a:solidFill>
          <a:uFillTx/>
          <a:latin typeface="Graphik Light"/>
          <a:ea typeface="Graphik Light"/>
          <a:cs typeface="Graphik Light"/>
          <a:sym typeface="Graphik Light"/>
        </a:defRPr>
      </a:lvl3pPr>
      <a:lvl4pPr marL="1828800" marR="0" indent="-457200" algn="l" defTabSz="355600" rtl="0" latinLnBrk="0">
        <a:lnSpc>
          <a:spcPct val="100000"/>
        </a:lnSpc>
        <a:spcBef>
          <a:spcPts val="4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4000" u="none">
          <a:solidFill>
            <a:schemeClr val="accent1">
              <a:satOff val="-9155"/>
              <a:lumOff val="-32673"/>
            </a:schemeClr>
          </a:solidFill>
          <a:uFillTx/>
          <a:latin typeface="Graphik Light"/>
          <a:ea typeface="Graphik Light"/>
          <a:cs typeface="Graphik Light"/>
          <a:sym typeface="Graphik Light"/>
        </a:defRPr>
      </a:lvl4pPr>
      <a:lvl5pPr marL="2286000" marR="0" indent="-457200" algn="l" defTabSz="355600" rtl="0" latinLnBrk="0">
        <a:lnSpc>
          <a:spcPct val="100000"/>
        </a:lnSpc>
        <a:spcBef>
          <a:spcPts val="4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4000" u="none">
          <a:solidFill>
            <a:schemeClr val="accent1">
              <a:satOff val="-9155"/>
              <a:lumOff val="-32673"/>
            </a:schemeClr>
          </a:solidFill>
          <a:uFillTx/>
          <a:latin typeface="Graphik Light"/>
          <a:ea typeface="Graphik Light"/>
          <a:cs typeface="Graphik Light"/>
          <a:sym typeface="Graphik Light"/>
        </a:defRPr>
      </a:lvl5pPr>
      <a:lvl6pPr marL="2743200" marR="0" indent="-457200" algn="l" defTabSz="355600" rtl="0" latinLnBrk="0">
        <a:lnSpc>
          <a:spcPct val="100000"/>
        </a:lnSpc>
        <a:spcBef>
          <a:spcPts val="4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4000" u="none">
          <a:solidFill>
            <a:schemeClr val="accent1">
              <a:satOff val="-9155"/>
              <a:lumOff val="-32673"/>
            </a:schemeClr>
          </a:solidFill>
          <a:uFillTx/>
          <a:latin typeface="Graphik Light"/>
          <a:ea typeface="Graphik Light"/>
          <a:cs typeface="Graphik Light"/>
          <a:sym typeface="Graphik Light"/>
        </a:defRPr>
      </a:lvl6pPr>
      <a:lvl7pPr marL="3200400" marR="0" indent="-457200" algn="l" defTabSz="355600" rtl="0" latinLnBrk="0">
        <a:lnSpc>
          <a:spcPct val="100000"/>
        </a:lnSpc>
        <a:spcBef>
          <a:spcPts val="4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4000" u="none">
          <a:solidFill>
            <a:schemeClr val="accent1">
              <a:satOff val="-9155"/>
              <a:lumOff val="-32673"/>
            </a:schemeClr>
          </a:solidFill>
          <a:uFillTx/>
          <a:latin typeface="Graphik Light"/>
          <a:ea typeface="Graphik Light"/>
          <a:cs typeface="Graphik Light"/>
          <a:sym typeface="Graphik Light"/>
        </a:defRPr>
      </a:lvl7pPr>
      <a:lvl8pPr marL="3657600" marR="0" indent="-457200" algn="l" defTabSz="355600" rtl="0" latinLnBrk="0">
        <a:lnSpc>
          <a:spcPct val="100000"/>
        </a:lnSpc>
        <a:spcBef>
          <a:spcPts val="4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4000" u="none">
          <a:solidFill>
            <a:schemeClr val="accent1">
              <a:satOff val="-9155"/>
              <a:lumOff val="-32673"/>
            </a:schemeClr>
          </a:solidFill>
          <a:uFillTx/>
          <a:latin typeface="Graphik Light"/>
          <a:ea typeface="Graphik Light"/>
          <a:cs typeface="Graphik Light"/>
          <a:sym typeface="Graphik Light"/>
        </a:defRPr>
      </a:lvl8pPr>
      <a:lvl9pPr marL="4114800" marR="0" indent="-457200" algn="l" defTabSz="355600" rtl="0" latinLnBrk="0">
        <a:lnSpc>
          <a:spcPct val="100000"/>
        </a:lnSpc>
        <a:spcBef>
          <a:spcPts val="4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4000" u="none">
          <a:solidFill>
            <a:schemeClr val="accent1">
              <a:satOff val="-9155"/>
              <a:lumOff val="-32673"/>
            </a:schemeClr>
          </a:solidFill>
          <a:uFillTx/>
          <a:latin typeface="Graphik Light"/>
          <a:ea typeface="Graphik Light"/>
          <a:cs typeface="Graphik Light"/>
          <a:sym typeface="Graphik Light"/>
        </a:defRPr>
      </a:lvl9pPr>
    </p:bodyStyle>
    <p:otherStyle>
      <a:lvl1pPr marL="0" marR="0" indent="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1pPr>
      <a:lvl2pPr marL="0" marR="0" indent="4572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2pPr>
      <a:lvl3pPr marL="0" marR="0" indent="9144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3pPr>
      <a:lvl4pPr marL="0" marR="0" indent="13716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4pPr>
      <a:lvl5pPr marL="0" marR="0" indent="18288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5pPr>
      <a:lvl6pPr marL="0" marR="0" indent="22860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6pPr>
      <a:lvl7pPr marL="0" marR="0" indent="27432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7pPr>
      <a:lvl8pPr marL="0" marR="0" indent="32004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8pPr>
      <a:lvl9pPr marL="0" marR="0" indent="36576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4.png"/><Relationship Id="rId3" Type="http://schemas.openxmlformats.org/officeDocument/2006/relationships/image" Target="../media/image7.png"/><Relationship Id="rId4" Type="http://schemas.openxmlformats.org/officeDocument/2006/relationships/image" Target="../media/image11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7" Type="http://schemas.openxmlformats.org/officeDocument/2006/relationships/image" Target="../media/image27.png"/><Relationship Id="rId8" Type="http://schemas.openxmlformats.org/officeDocument/2006/relationships/image" Target="../media/image28.png"/><Relationship Id="rId9" Type="http://schemas.openxmlformats.org/officeDocument/2006/relationships/image" Target="../media/image29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0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7.png"/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6" Type="http://schemas.openxmlformats.org/officeDocument/2006/relationships/image" Target="../media/image41.png"/><Relationship Id="rId7" Type="http://schemas.openxmlformats.org/officeDocument/2006/relationships/image" Target="../media/image42.png"/><Relationship Id="rId8" Type="http://schemas.openxmlformats.org/officeDocument/2006/relationships/image" Target="../media/image43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4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5.png"/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6" Type="http://schemas.openxmlformats.org/officeDocument/2006/relationships/image" Target="../media/image46.png"/><Relationship Id="rId7" Type="http://schemas.openxmlformats.org/officeDocument/2006/relationships/image" Target="../media/image47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8.png"/><Relationship Id="rId3" Type="http://schemas.openxmlformats.org/officeDocument/2006/relationships/image" Target="../media/image49.png"/><Relationship Id="rId4" Type="http://schemas.openxmlformats.org/officeDocument/2006/relationships/image" Target="../media/image47.png"/><Relationship Id="rId5" Type="http://schemas.openxmlformats.org/officeDocument/2006/relationships/image" Target="../media/image50.png"/><Relationship Id="rId6" Type="http://schemas.openxmlformats.org/officeDocument/2006/relationships/image" Target="../media/image51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2.png"/><Relationship Id="rId3" Type="http://schemas.openxmlformats.org/officeDocument/2006/relationships/image" Target="../media/image53.png"/><Relationship Id="rId4" Type="http://schemas.openxmlformats.org/officeDocument/2006/relationships/image" Target="../media/image54.png"/><Relationship Id="rId5" Type="http://schemas.openxmlformats.org/officeDocument/2006/relationships/image" Target="../media/image55.png"/><Relationship Id="rId6" Type="http://schemas.openxmlformats.org/officeDocument/2006/relationships/image" Target="../media/image56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7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7.png"/><Relationship Id="rId3" Type="http://schemas.openxmlformats.org/officeDocument/2006/relationships/image" Target="../media/image58.png"/><Relationship Id="rId4" Type="http://schemas.openxmlformats.org/officeDocument/2006/relationships/image" Target="../media/image59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0.png"/><Relationship Id="rId3" Type="http://schemas.openxmlformats.org/officeDocument/2006/relationships/image" Target="../media/image61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2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10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17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3.png"/><Relationship Id="rId3" Type="http://schemas.openxmlformats.org/officeDocument/2006/relationships/image" Target="../media/image6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Olena Petrusha…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Olena Petrusha</a:t>
            </a:r>
          </a:p>
          <a:p>
            <a:pPr/>
            <a:r>
              <a:t>Senior QA Automation Engineer</a:t>
            </a:r>
          </a:p>
        </p:txBody>
      </p:sp>
      <p:sp>
        <p:nvSpPr>
          <p:cNvPr id="172" name="Boost Your QA Workflow:…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 defTabSz="457200">
              <a:lnSpc>
                <a:spcPct val="100000"/>
              </a:lnSpc>
              <a:defRPr spc="0" sz="6933">
                <a:solidFill>
                  <a:schemeClr val="accent1">
                    <a:satOff val="-9155"/>
                    <a:lumOff val="-32673"/>
                  </a:schemeClr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Boost Your QA Workflow: </a:t>
            </a:r>
          </a:p>
          <a:p>
            <a:pPr defTabSz="457200">
              <a:lnSpc>
                <a:spcPct val="100000"/>
              </a:lnSpc>
              <a:defRPr spc="0" sz="6933">
                <a:solidFill>
                  <a:schemeClr val="accent1">
                    <a:satOff val="-9155"/>
                    <a:lumOff val="-32673"/>
                  </a:schemeClr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Run Automated Tests in Azure DevOps Pipeline</a:t>
            </a:r>
            <a:endParaRPr sz="1200">
              <a:solidFill>
                <a:srgbClr val="000000"/>
              </a:solidFill>
              <a:latin typeface="Times Roman"/>
              <a:ea typeface="Times Roman"/>
              <a:cs typeface="Times Roman"/>
              <a:sym typeface="Times Roman"/>
            </a:endParaRPr>
          </a:p>
        </p:txBody>
      </p:sp>
      <p:pic>
        <p:nvPicPr>
          <p:cNvPr id="173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rcRect l="5188" t="11750" r="5200" b="10537"/>
          <a:stretch>
            <a:fillRect/>
          </a:stretch>
        </p:blipFill>
        <p:spPr>
          <a:xfrm>
            <a:off x="1277628" y="9555585"/>
            <a:ext cx="761423" cy="6603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13" h="21398" fill="norm" stroke="1" extrusionOk="0">
                <a:moveTo>
                  <a:pt x="10752" y="0"/>
                </a:moveTo>
                <a:cubicBezTo>
                  <a:pt x="10670" y="0"/>
                  <a:pt x="10519" y="408"/>
                  <a:pt x="10405" y="913"/>
                </a:cubicBezTo>
                <a:cubicBezTo>
                  <a:pt x="9931" y="2999"/>
                  <a:pt x="8545" y="5563"/>
                  <a:pt x="7366" y="6546"/>
                </a:cubicBezTo>
                <a:cubicBezTo>
                  <a:pt x="6403" y="7348"/>
                  <a:pt x="5289" y="7982"/>
                  <a:pt x="4092" y="8398"/>
                </a:cubicBezTo>
                <a:cubicBezTo>
                  <a:pt x="3431" y="8627"/>
                  <a:pt x="2880" y="8876"/>
                  <a:pt x="2858" y="8951"/>
                </a:cubicBezTo>
                <a:cubicBezTo>
                  <a:pt x="2836" y="9027"/>
                  <a:pt x="3455" y="9330"/>
                  <a:pt x="4237" y="9633"/>
                </a:cubicBezTo>
                <a:cubicBezTo>
                  <a:pt x="6937" y="10678"/>
                  <a:pt x="8508" y="12204"/>
                  <a:pt x="9586" y="14803"/>
                </a:cubicBezTo>
                <a:cubicBezTo>
                  <a:pt x="10020" y="15850"/>
                  <a:pt x="10517" y="17432"/>
                  <a:pt x="10517" y="17786"/>
                </a:cubicBezTo>
                <a:cubicBezTo>
                  <a:pt x="10517" y="17893"/>
                  <a:pt x="10609" y="17965"/>
                  <a:pt x="10719" y="17941"/>
                </a:cubicBezTo>
                <a:cubicBezTo>
                  <a:pt x="10851" y="17911"/>
                  <a:pt x="11018" y="17511"/>
                  <a:pt x="11234" y="16732"/>
                </a:cubicBezTo>
                <a:cubicBezTo>
                  <a:pt x="11859" y="14483"/>
                  <a:pt x="12467" y="13279"/>
                  <a:pt x="13589" y="12025"/>
                </a:cubicBezTo>
                <a:cubicBezTo>
                  <a:pt x="14688" y="10796"/>
                  <a:pt x="16269" y="9859"/>
                  <a:pt x="18175" y="9298"/>
                </a:cubicBezTo>
                <a:cubicBezTo>
                  <a:pt x="18460" y="9215"/>
                  <a:pt x="18680" y="9080"/>
                  <a:pt x="18657" y="9003"/>
                </a:cubicBezTo>
                <a:cubicBezTo>
                  <a:pt x="18635" y="8925"/>
                  <a:pt x="18071" y="8657"/>
                  <a:pt x="17413" y="8411"/>
                </a:cubicBezTo>
                <a:cubicBezTo>
                  <a:pt x="14567" y="7346"/>
                  <a:pt x="13095" y="5972"/>
                  <a:pt x="11907" y="3267"/>
                </a:cubicBezTo>
                <a:cubicBezTo>
                  <a:pt x="11669" y="2724"/>
                  <a:pt x="11347" y="1771"/>
                  <a:pt x="11189" y="1145"/>
                </a:cubicBezTo>
                <a:cubicBezTo>
                  <a:pt x="11030" y="510"/>
                  <a:pt x="10835" y="0"/>
                  <a:pt x="10752" y="0"/>
                </a:cubicBezTo>
                <a:close/>
                <a:moveTo>
                  <a:pt x="716" y="11137"/>
                </a:moveTo>
                <a:cubicBezTo>
                  <a:pt x="370" y="11091"/>
                  <a:pt x="125" y="11108"/>
                  <a:pt x="44" y="11202"/>
                </a:cubicBezTo>
                <a:cubicBezTo>
                  <a:pt x="-44" y="11302"/>
                  <a:pt x="-1" y="11786"/>
                  <a:pt x="178" y="12809"/>
                </a:cubicBezTo>
                <a:cubicBezTo>
                  <a:pt x="996" y="17490"/>
                  <a:pt x="3402" y="20272"/>
                  <a:pt x="7455" y="21207"/>
                </a:cubicBezTo>
                <a:cubicBezTo>
                  <a:pt x="9158" y="21600"/>
                  <a:pt x="9350" y="21453"/>
                  <a:pt x="8969" y="19998"/>
                </a:cubicBezTo>
                <a:cubicBezTo>
                  <a:pt x="7856" y="15747"/>
                  <a:pt x="6912" y="14125"/>
                  <a:pt x="4652" y="12604"/>
                </a:cubicBezTo>
                <a:cubicBezTo>
                  <a:pt x="3687" y="11954"/>
                  <a:pt x="1756" y="11276"/>
                  <a:pt x="716" y="11137"/>
                </a:cubicBezTo>
                <a:close/>
                <a:moveTo>
                  <a:pt x="21472" y="11189"/>
                </a:moveTo>
                <a:cubicBezTo>
                  <a:pt x="21303" y="10995"/>
                  <a:pt x="19857" y="11291"/>
                  <a:pt x="18545" y="11780"/>
                </a:cubicBezTo>
                <a:cubicBezTo>
                  <a:pt x="16013" y="12726"/>
                  <a:pt x="14255" y="14631"/>
                  <a:pt x="13241" y="17555"/>
                </a:cubicBezTo>
                <a:cubicBezTo>
                  <a:pt x="12839" y="18716"/>
                  <a:pt x="12417" y="20824"/>
                  <a:pt x="12513" y="21169"/>
                </a:cubicBezTo>
                <a:cubicBezTo>
                  <a:pt x="12579" y="21408"/>
                  <a:pt x="12662" y="21435"/>
                  <a:pt x="13208" y="21362"/>
                </a:cubicBezTo>
                <a:cubicBezTo>
                  <a:pt x="14353" y="21207"/>
                  <a:pt x="15731" y="20719"/>
                  <a:pt x="16863" y="20076"/>
                </a:cubicBezTo>
                <a:cubicBezTo>
                  <a:pt x="19195" y="18752"/>
                  <a:pt x="20727" y="16250"/>
                  <a:pt x="21337" y="12771"/>
                </a:cubicBezTo>
                <a:cubicBezTo>
                  <a:pt x="21510" y="11789"/>
                  <a:pt x="21556" y="11285"/>
                  <a:pt x="21472" y="11189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174" name="Brilliant Harvest"/>
          <p:cNvSpPr txBox="1"/>
          <p:nvPr/>
        </p:nvSpPr>
        <p:spPr>
          <a:xfrm>
            <a:off x="2211764" y="9500936"/>
            <a:ext cx="4204717" cy="7696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pPr/>
            <a:r>
              <a:t>Brilliant Harvest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5" name="Rectangle"/>
          <p:cNvGrpSpPr/>
          <p:nvPr/>
        </p:nvGrpSpPr>
        <p:grpSpPr>
          <a:xfrm>
            <a:off x="7105094" y="7501895"/>
            <a:ext cx="9821929" cy="5810676"/>
            <a:chOff x="0" y="0"/>
            <a:chExt cx="9821928" cy="5810674"/>
          </a:xfrm>
        </p:grpSpPr>
        <p:sp>
          <p:nvSpPr>
            <p:cNvPr id="254" name="Rectangle"/>
            <p:cNvSpPr/>
            <p:nvPr/>
          </p:nvSpPr>
          <p:spPr>
            <a:xfrm>
              <a:off x="50799" y="50800"/>
              <a:ext cx="9720330" cy="5709075"/>
            </a:xfrm>
            <a:prstGeom prst="rect">
              <a:avLst/>
            </a:prstGeom>
            <a:solidFill>
              <a:schemeClr val="accent1">
                <a:hueOff val="-181383"/>
                <a:satOff val="15108"/>
                <a:lumOff val="14987"/>
              </a:schemeClr>
            </a:solidFill>
            <a:ln>
              <a:noFill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spcBef>
                  <a:spcPts val="0"/>
                </a:spcBef>
                <a:defRPr sz="3200">
                  <a:solidFill>
                    <a:srgbClr val="FFFFFF"/>
                  </a:solidFill>
                </a:defRPr>
              </a:pPr>
            </a:p>
          </p:txBody>
        </p:sp>
        <p:pic>
          <p:nvPicPr>
            <p:cNvPr id="253" name="Rectangle Rectangle" descr="Rectangle Rectangle"/>
            <p:cNvPicPr>
              <a:picLocks noChangeAspect="0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-1" y="0"/>
              <a:ext cx="9821930" cy="5810675"/>
            </a:xfrm>
            <a:prstGeom prst="rect">
              <a:avLst/>
            </a:prstGeom>
            <a:effectLst/>
          </p:spPr>
        </p:pic>
      </p:grpSp>
      <p:sp>
        <p:nvSpPr>
          <p:cNvPr id="256" name="What is YAML languag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16479">
              <a:defRPr spc="-95" sz="9500"/>
            </a:lvl1pPr>
          </a:lstStyle>
          <a:p>
            <a:pPr/>
            <a:r>
              <a:t>What is YAML language</a:t>
            </a:r>
          </a:p>
        </p:txBody>
      </p:sp>
      <p:sp>
        <p:nvSpPr>
          <p:cNvPr id="257" name="Pipelines can be configured using Azure UI Classic View…"/>
          <p:cNvSpPr txBox="1"/>
          <p:nvPr>
            <p:ph type="body" sz="half" idx="1"/>
          </p:nvPr>
        </p:nvSpPr>
        <p:spPr>
          <a:xfrm>
            <a:off x="4572659" y="2729994"/>
            <a:ext cx="18511201" cy="4034579"/>
          </a:xfrm>
          <a:prstGeom prst="rect">
            <a:avLst/>
          </a:prstGeom>
        </p:spPr>
        <p:txBody>
          <a:bodyPr/>
          <a:lstStyle/>
          <a:p>
            <a:pPr marL="397763" indent="-397763" defTabSz="309372">
              <a:spcBef>
                <a:spcPts val="4000"/>
              </a:spcBef>
              <a:defRPr sz="3480"/>
            </a:pPr>
            <a:r>
              <a:t>Pipelines can be configured using Azure UI Classic View</a:t>
            </a:r>
          </a:p>
          <a:p>
            <a:pPr marL="397763" indent="-397763" defTabSz="309372">
              <a:spcBef>
                <a:spcPts val="4000"/>
              </a:spcBef>
              <a:defRPr sz="3480"/>
            </a:pPr>
            <a:r>
              <a:t>The most efficient way to write a pipeline - use YAML format</a:t>
            </a:r>
          </a:p>
          <a:p>
            <a:pPr marL="397763" indent="-397763" defTabSz="309372">
              <a:spcBef>
                <a:spcPts val="4000"/>
              </a:spcBef>
              <a:defRPr sz="3480"/>
            </a:pPr>
            <a:r>
              <a:t>YAML is a human-readable data serialization language</a:t>
            </a:r>
          </a:p>
          <a:p>
            <a:pPr marL="397763" indent="-397763" defTabSz="309372">
              <a:spcBef>
                <a:spcPts val="4000"/>
              </a:spcBef>
              <a:defRPr sz="3480"/>
            </a:pPr>
            <a:r>
              <a:t>YAML pipeline is stored with the rest of your code in Git repository </a:t>
            </a:r>
          </a:p>
        </p:txBody>
      </p:sp>
      <p:pic>
        <p:nvPicPr>
          <p:cNvPr id="258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rcRect l="7963" t="7999" r="8001" b="8002"/>
          <a:stretch>
            <a:fillRect/>
          </a:stretch>
        </p:blipFill>
        <p:spPr>
          <a:xfrm>
            <a:off x="896641" y="2718573"/>
            <a:ext cx="2669382" cy="26681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0910" y="0"/>
                </a:moveTo>
                <a:lnTo>
                  <a:pt x="16523" y="13"/>
                </a:lnTo>
                <a:lnTo>
                  <a:pt x="12136" y="26"/>
                </a:lnTo>
                <a:lnTo>
                  <a:pt x="11860" y="161"/>
                </a:lnTo>
                <a:cubicBezTo>
                  <a:pt x="11708" y="233"/>
                  <a:pt x="11487" y="375"/>
                  <a:pt x="11372" y="476"/>
                </a:cubicBezTo>
                <a:cubicBezTo>
                  <a:pt x="11238" y="592"/>
                  <a:pt x="10671" y="1396"/>
                  <a:pt x="9824" y="2676"/>
                </a:cubicBezTo>
                <a:cubicBezTo>
                  <a:pt x="9088" y="3787"/>
                  <a:pt x="8394" y="4840"/>
                  <a:pt x="8279" y="5012"/>
                </a:cubicBezTo>
                <a:lnTo>
                  <a:pt x="8070" y="5324"/>
                </a:lnTo>
                <a:lnTo>
                  <a:pt x="4406" y="5337"/>
                </a:lnTo>
                <a:lnTo>
                  <a:pt x="739" y="5353"/>
                </a:lnTo>
                <a:lnTo>
                  <a:pt x="530" y="5465"/>
                </a:lnTo>
                <a:cubicBezTo>
                  <a:pt x="328" y="5573"/>
                  <a:pt x="112" y="5808"/>
                  <a:pt x="48" y="5989"/>
                </a:cubicBezTo>
                <a:cubicBezTo>
                  <a:pt x="32" y="6036"/>
                  <a:pt x="14" y="7251"/>
                  <a:pt x="10" y="8688"/>
                </a:cubicBezTo>
                <a:lnTo>
                  <a:pt x="0" y="11300"/>
                </a:lnTo>
                <a:lnTo>
                  <a:pt x="1574" y="12909"/>
                </a:lnTo>
                <a:cubicBezTo>
                  <a:pt x="2539" y="13896"/>
                  <a:pt x="3185" y="14516"/>
                  <a:pt x="3244" y="14516"/>
                </a:cubicBezTo>
                <a:cubicBezTo>
                  <a:pt x="3298" y="14516"/>
                  <a:pt x="3547" y="14299"/>
                  <a:pt x="3831" y="14002"/>
                </a:cubicBezTo>
                <a:lnTo>
                  <a:pt x="4323" y="13488"/>
                </a:lnTo>
                <a:lnTo>
                  <a:pt x="4888" y="14053"/>
                </a:lnTo>
                <a:lnTo>
                  <a:pt x="5456" y="14615"/>
                </a:lnTo>
                <a:lnTo>
                  <a:pt x="4974" y="15107"/>
                </a:lnTo>
                <a:cubicBezTo>
                  <a:pt x="4709" y="15376"/>
                  <a:pt x="4479" y="15639"/>
                  <a:pt x="4461" y="15692"/>
                </a:cubicBezTo>
                <a:cubicBezTo>
                  <a:pt x="4435" y="15766"/>
                  <a:pt x="4564" y="15928"/>
                  <a:pt x="5064" y="16434"/>
                </a:cubicBezTo>
                <a:cubicBezTo>
                  <a:pt x="5473" y="16847"/>
                  <a:pt x="5743" y="17080"/>
                  <a:pt x="5809" y="17080"/>
                </a:cubicBezTo>
                <a:cubicBezTo>
                  <a:pt x="5874" y="17080"/>
                  <a:pt x="6101" y="16888"/>
                  <a:pt x="6413" y="16575"/>
                </a:cubicBezTo>
                <a:lnTo>
                  <a:pt x="6914" y="16074"/>
                </a:lnTo>
                <a:lnTo>
                  <a:pt x="7528" y="16688"/>
                </a:lnTo>
                <a:lnTo>
                  <a:pt x="8144" y="17301"/>
                </a:lnTo>
                <a:lnTo>
                  <a:pt x="7637" y="17812"/>
                </a:lnTo>
                <a:cubicBezTo>
                  <a:pt x="7250" y="18201"/>
                  <a:pt x="7135" y="18344"/>
                  <a:pt x="7158" y="18416"/>
                </a:cubicBezTo>
                <a:cubicBezTo>
                  <a:pt x="7175" y="18468"/>
                  <a:pt x="7885" y="19206"/>
                  <a:pt x="8735" y="20055"/>
                </a:cubicBezTo>
                <a:lnTo>
                  <a:pt x="10283" y="21600"/>
                </a:lnTo>
                <a:lnTo>
                  <a:pt x="12932" y="21600"/>
                </a:lnTo>
                <a:cubicBezTo>
                  <a:pt x="14792" y="21600"/>
                  <a:pt x="15614" y="21582"/>
                  <a:pt x="15691" y="21542"/>
                </a:cubicBezTo>
                <a:cubicBezTo>
                  <a:pt x="15855" y="21458"/>
                  <a:pt x="16075" y="21240"/>
                  <a:pt x="16169" y="21070"/>
                </a:cubicBezTo>
                <a:cubicBezTo>
                  <a:pt x="16245" y="20934"/>
                  <a:pt x="16253" y="20558"/>
                  <a:pt x="16266" y="17221"/>
                </a:cubicBezTo>
                <a:lnTo>
                  <a:pt x="16282" y="13520"/>
                </a:lnTo>
                <a:lnTo>
                  <a:pt x="16693" y="13256"/>
                </a:lnTo>
                <a:cubicBezTo>
                  <a:pt x="18361" y="12187"/>
                  <a:pt x="20961" y="10420"/>
                  <a:pt x="21112" y="10252"/>
                </a:cubicBezTo>
                <a:cubicBezTo>
                  <a:pt x="21212" y="10141"/>
                  <a:pt x="21356" y="9932"/>
                  <a:pt x="21433" y="9786"/>
                </a:cubicBezTo>
                <a:lnTo>
                  <a:pt x="21574" y="9520"/>
                </a:lnTo>
                <a:lnTo>
                  <a:pt x="21587" y="5105"/>
                </a:lnTo>
                <a:lnTo>
                  <a:pt x="21600" y="694"/>
                </a:lnTo>
                <a:lnTo>
                  <a:pt x="21472" y="476"/>
                </a:lnTo>
                <a:cubicBezTo>
                  <a:pt x="21396" y="346"/>
                  <a:pt x="21257" y="204"/>
                  <a:pt x="21128" y="129"/>
                </a:cubicBezTo>
                <a:lnTo>
                  <a:pt x="20910" y="0"/>
                </a:lnTo>
                <a:close/>
              </a:path>
            </a:pathLst>
          </a:custGeom>
          <a:ln w="12700">
            <a:miter lim="400000"/>
          </a:ln>
        </p:spPr>
      </p:pic>
      <p:pic>
        <p:nvPicPr>
          <p:cNvPr id="259" name="pasted-movie.png" descr="pasted-movie.png"/>
          <p:cNvPicPr>
            <a:picLocks noChangeAspect="1"/>
          </p:cNvPicPr>
          <p:nvPr/>
        </p:nvPicPr>
        <p:blipFill>
          <a:blip r:embed="rId4">
            <a:extLst/>
          </a:blip>
          <a:srcRect l="16112" t="12030" r="16115" b="19443"/>
          <a:stretch>
            <a:fillRect/>
          </a:stretch>
        </p:blipFill>
        <p:spPr>
          <a:xfrm>
            <a:off x="19788703" y="2462776"/>
            <a:ext cx="2411017" cy="26328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9" h="21600" fill="norm" stroke="1" extrusionOk="0">
                <a:moveTo>
                  <a:pt x="2588" y="0"/>
                </a:moveTo>
                <a:lnTo>
                  <a:pt x="2482" y="81"/>
                </a:lnTo>
                <a:cubicBezTo>
                  <a:pt x="2423" y="126"/>
                  <a:pt x="2349" y="223"/>
                  <a:pt x="2315" y="296"/>
                </a:cubicBezTo>
                <a:cubicBezTo>
                  <a:pt x="2254" y="425"/>
                  <a:pt x="2254" y="586"/>
                  <a:pt x="2254" y="4825"/>
                </a:cubicBezTo>
                <a:lnTo>
                  <a:pt x="2254" y="9224"/>
                </a:lnTo>
                <a:lnTo>
                  <a:pt x="1365" y="9224"/>
                </a:lnTo>
                <a:lnTo>
                  <a:pt x="480" y="9224"/>
                </a:lnTo>
                <a:lnTo>
                  <a:pt x="316" y="9306"/>
                </a:lnTo>
                <a:cubicBezTo>
                  <a:pt x="226" y="9351"/>
                  <a:pt x="116" y="9434"/>
                  <a:pt x="75" y="9491"/>
                </a:cubicBezTo>
                <a:lnTo>
                  <a:pt x="0" y="9595"/>
                </a:lnTo>
                <a:lnTo>
                  <a:pt x="0" y="13929"/>
                </a:lnTo>
                <a:cubicBezTo>
                  <a:pt x="0" y="18203"/>
                  <a:pt x="2" y="18266"/>
                  <a:pt x="68" y="18393"/>
                </a:cubicBezTo>
                <a:cubicBezTo>
                  <a:pt x="111" y="18477"/>
                  <a:pt x="178" y="18544"/>
                  <a:pt x="263" y="18588"/>
                </a:cubicBezTo>
                <a:cubicBezTo>
                  <a:pt x="390" y="18655"/>
                  <a:pt x="420" y="18657"/>
                  <a:pt x="1323" y="18657"/>
                </a:cubicBezTo>
                <a:lnTo>
                  <a:pt x="2254" y="18657"/>
                </a:lnTo>
                <a:lnTo>
                  <a:pt x="2254" y="19949"/>
                </a:lnTo>
                <a:cubicBezTo>
                  <a:pt x="2254" y="21381"/>
                  <a:pt x="2246" y="21333"/>
                  <a:pt x="2475" y="21506"/>
                </a:cubicBezTo>
                <a:lnTo>
                  <a:pt x="2599" y="21600"/>
                </a:lnTo>
                <a:lnTo>
                  <a:pt x="19017" y="21600"/>
                </a:lnTo>
                <a:lnTo>
                  <a:pt x="19149" y="21480"/>
                </a:lnTo>
                <a:lnTo>
                  <a:pt x="19281" y="21359"/>
                </a:lnTo>
                <a:lnTo>
                  <a:pt x="19295" y="20320"/>
                </a:lnTo>
                <a:cubicBezTo>
                  <a:pt x="19303" y="19748"/>
                  <a:pt x="19323" y="19143"/>
                  <a:pt x="19337" y="18976"/>
                </a:cubicBezTo>
                <a:lnTo>
                  <a:pt x="19362" y="18673"/>
                </a:lnTo>
                <a:lnTo>
                  <a:pt x="20308" y="18657"/>
                </a:lnTo>
                <a:cubicBezTo>
                  <a:pt x="21381" y="18639"/>
                  <a:pt x="21410" y="18635"/>
                  <a:pt x="21535" y="18393"/>
                </a:cubicBezTo>
                <a:cubicBezTo>
                  <a:pt x="21600" y="18266"/>
                  <a:pt x="21599" y="18203"/>
                  <a:pt x="21599" y="13971"/>
                </a:cubicBezTo>
                <a:lnTo>
                  <a:pt x="21599" y="9677"/>
                </a:lnTo>
                <a:lnTo>
                  <a:pt x="21528" y="9537"/>
                </a:lnTo>
                <a:cubicBezTo>
                  <a:pt x="21478" y="9440"/>
                  <a:pt x="21409" y="9373"/>
                  <a:pt x="21304" y="9312"/>
                </a:cubicBezTo>
                <a:lnTo>
                  <a:pt x="21154" y="9224"/>
                </a:lnTo>
                <a:lnTo>
                  <a:pt x="20251" y="9224"/>
                </a:lnTo>
                <a:lnTo>
                  <a:pt x="19348" y="9224"/>
                </a:lnTo>
                <a:lnTo>
                  <a:pt x="19337" y="6362"/>
                </a:lnTo>
                <a:cubicBezTo>
                  <a:pt x="19331" y="4790"/>
                  <a:pt x="19313" y="3459"/>
                  <a:pt x="19298" y="3406"/>
                </a:cubicBezTo>
                <a:cubicBezTo>
                  <a:pt x="19273" y="3310"/>
                  <a:pt x="18940" y="2943"/>
                  <a:pt x="18879" y="2943"/>
                </a:cubicBezTo>
                <a:cubicBezTo>
                  <a:pt x="18862" y="2943"/>
                  <a:pt x="18811" y="2910"/>
                  <a:pt x="18765" y="2868"/>
                </a:cubicBezTo>
                <a:cubicBezTo>
                  <a:pt x="18719" y="2827"/>
                  <a:pt x="18685" y="2790"/>
                  <a:pt x="18690" y="2790"/>
                </a:cubicBezTo>
                <a:cubicBezTo>
                  <a:pt x="18696" y="2790"/>
                  <a:pt x="18553" y="2647"/>
                  <a:pt x="18370" y="2471"/>
                </a:cubicBezTo>
                <a:cubicBezTo>
                  <a:pt x="18188" y="2296"/>
                  <a:pt x="18026" y="2152"/>
                  <a:pt x="18011" y="2152"/>
                </a:cubicBezTo>
                <a:cubicBezTo>
                  <a:pt x="17996" y="2152"/>
                  <a:pt x="17960" y="2135"/>
                  <a:pt x="17933" y="2110"/>
                </a:cubicBezTo>
                <a:cubicBezTo>
                  <a:pt x="17906" y="2085"/>
                  <a:pt x="17890" y="2064"/>
                  <a:pt x="17898" y="2064"/>
                </a:cubicBezTo>
                <a:cubicBezTo>
                  <a:pt x="17914" y="2064"/>
                  <a:pt x="17264" y="1457"/>
                  <a:pt x="17176" y="1390"/>
                </a:cubicBezTo>
                <a:cubicBezTo>
                  <a:pt x="17140" y="1363"/>
                  <a:pt x="16941" y="1176"/>
                  <a:pt x="16731" y="974"/>
                </a:cubicBezTo>
                <a:cubicBezTo>
                  <a:pt x="16522" y="771"/>
                  <a:pt x="16329" y="606"/>
                  <a:pt x="16305" y="606"/>
                </a:cubicBezTo>
                <a:cubicBezTo>
                  <a:pt x="16281" y="606"/>
                  <a:pt x="16272" y="593"/>
                  <a:pt x="16283" y="576"/>
                </a:cubicBezTo>
                <a:cubicBezTo>
                  <a:pt x="16295" y="560"/>
                  <a:pt x="16277" y="547"/>
                  <a:pt x="16248" y="547"/>
                </a:cubicBezTo>
                <a:cubicBezTo>
                  <a:pt x="16218" y="547"/>
                  <a:pt x="16205" y="531"/>
                  <a:pt x="16216" y="514"/>
                </a:cubicBezTo>
                <a:cubicBezTo>
                  <a:pt x="16227" y="498"/>
                  <a:pt x="16212" y="485"/>
                  <a:pt x="16184" y="485"/>
                </a:cubicBezTo>
                <a:cubicBezTo>
                  <a:pt x="16155" y="485"/>
                  <a:pt x="16134" y="475"/>
                  <a:pt x="16134" y="462"/>
                </a:cubicBezTo>
                <a:cubicBezTo>
                  <a:pt x="16134" y="422"/>
                  <a:pt x="15757" y="92"/>
                  <a:pt x="15658" y="46"/>
                </a:cubicBezTo>
                <a:cubicBezTo>
                  <a:pt x="15575" y="7"/>
                  <a:pt x="14711" y="0"/>
                  <a:pt x="9077" y="0"/>
                </a:cubicBezTo>
                <a:lnTo>
                  <a:pt x="2588" y="0"/>
                </a:lnTo>
                <a:close/>
              </a:path>
            </a:pathLst>
          </a:custGeom>
          <a:ln w="12700">
            <a:miter lim="400000"/>
          </a:ln>
        </p:spPr>
      </p:pic>
      <p:sp>
        <p:nvSpPr>
          <p:cNvPr id="260" name="azure-pipeline.yaml"/>
          <p:cNvSpPr txBox="1"/>
          <p:nvPr/>
        </p:nvSpPr>
        <p:spPr>
          <a:xfrm>
            <a:off x="19152672" y="5234321"/>
            <a:ext cx="3683080" cy="6183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100"/>
            </a:lvl1pPr>
          </a:lstStyle>
          <a:p>
            <a:pPr/>
            <a:r>
              <a:t>azure-pipeline.yaml</a:t>
            </a:r>
          </a:p>
        </p:txBody>
      </p:sp>
      <p:pic>
        <p:nvPicPr>
          <p:cNvPr id="261" name="pasted-movie.png" descr="pasted-movi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578623" y="9098203"/>
            <a:ext cx="6489701" cy="3238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62" name="pasted-movie.png" descr="pasted-movie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6031358" y="8518890"/>
            <a:ext cx="7226301" cy="406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63" name="pasted-movie.png" descr="pasted-movie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595298" y="8328390"/>
            <a:ext cx="7226301" cy="4445001"/>
          </a:xfrm>
          <a:prstGeom prst="rect">
            <a:avLst/>
          </a:prstGeom>
          <a:ln w="12700">
            <a:miter lim="400000"/>
          </a:ln>
        </p:spPr>
      </p:pic>
      <p:sp>
        <p:nvSpPr>
          <p:cNvPr id="264" name="YAML"/>
          <p:cNvSpPr txBox="1"/>
          <p:nvPr/>
        </p:nvSpPr>
        <p:spPr>
          <a:xfrm>
            <a:off x="10994417" y="7757205"/>
            <a:ext cx="1658113" cy="769621"/>
          </a:xfrm>
          <a:prstGeom prst="rect">
            <a:avLst/>
          </a:prstGeom>
          <a:solidFill>
            <a:srgbClr val="40A2E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825500">
              <a:spcBef>
                <a:spcPts val="0"/>
              </a:spcBef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YAML  </a:t>
            </a:r>
          </a:p>
        </p:txBody>
      </p:sp>
      <p:sp>
        <p:nvSpPr>
          <p:cNvPr id="265" name="XML"/>
          <p:cNvSpPr txBox="1"/>
          <p:nvPr/>
        </p:nvSpPr>
        <p:spPr>
          <a:xfrm>
            <a:off x="19100068" y="7256921"/>
            <a:ext cx="1394969" cy="769621"/>
          </a:xfrm>
          <a:prstGeom prst="rect">
            <a:avLst/>
          </a:prstGeom>
          <a:solidFill>
            <a:srgbClr val="40A2E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825500">
              <a:spcBef>
                <a:spcPts val="0"/>
              </a:spcBef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XML  </a:t>
            </a:r>
          </a:p>
        </p:txBody>
      </p:sp>
      <p:sp>
        <p:nvSpPr>
          <p:cNvPr id="266" name="JSON"/>
          <p:cNvSpPr txBox="1"/>
          <p:nvPr/>
        </p:nvSpPr>
        <p:spPr>
          <a:xfrm>
            <a:off x="2897149" y="7170466"/>
            <a:ext cx="1641349" cy="769621"/>
          </a:xfrm>
          <a:prstGeom prst="rect">
            <a:avLst/>
          </a:prstGeom>
          <a:solidFill>
            <a:srgbClr val="40A2E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825500">
              <a:spcBef>
                <a:spcPts val="0"/>
              </a:spcBef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JSON  </a:t>
            </a:r>
          </a:p>
        </p:txBody>
      </p:sp>
      <p:pic>
        <p:nvPicPr>
          <p:cNvPr id="267" name="pasted-movie.png" descr="pasted-movie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8136969" y="8016017"/>
            <a:ext cx="1570748" cy="1570748"/>
          </a:xfrm>
          <a:prstGeom prst="rect">
            <a:avLst/>
          </a:prstGeom>
          <a:ln w="12700">
            <a:miter lim="400000"/>
          </a:ln>
        </p:spPr>
      </p:pic>
      <p:pic>
        <p:nvPicPr>
          <p:cNvPr id="268" name="pasted-movie.png" descr="pasted-movie.pn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8397597" y="9508514"/>
            <a:ext cx="3238501" cy="3238501"/>
          </a:xfrm>
          <a:prstGeom prst="rect">
            <a:avLst/>
          </a:prstGeom>
          <a:ln w="12700">
            <a:miter lim="400000"/>
          </a:ln>
        </p:spPr>
      </p:pic>
      <p:sp>
        <p:nvSpPr>
          <p:cNvPr id="269" name="Azure repository"/>
          <p:cNvSpPr txBox="1"/>
          <p:nvPr/>
        </p:nvSpPr>
        <p:spPr>
          <a:xfrm>
            <a:off x="10404863" y="8416581"/>
            <a:ext cx="4046427" cy="7696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Azure repository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32" presetID="4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5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7" dur="1000"/>
                                        <p:tgtEl>
                                          <p:spTgt spid="25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Class="entr" nodeType="withEffect" presetSubtype="32" presetID="4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10" dur="1000"/>
                                        <p:tgtEl>
                                          <p:spTgt spid="2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32" presetID="4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15" dur="1000"/>
                                        <p:tgtEl>
                                          <p:spTgt spid="2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Class="entr" nodeType="afterEffect" presetSubtype="32" presetID="4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19" dur="10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Class="entr" nodeType="afterEffect" presetSubtype="32" presetID="4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23" dur="10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Class="entr" nodeType="clickEffect" presetSubtype="32" presetID="4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2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28" dur="1000"/>
                                        <p:tgtEl>
                                          <p:spTgt spid="2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Class="entr" nodeType="clickEffect" presetSubtype="32" presetID="4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26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33" dur="1000"/>
                                        <p:tgtEl>
                                          <p:spTgt spid="26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Class="entr" nodeType="withEffect" presetSubtype="32" presetID="4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2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36" dur="1000"/>
                                        <p:tgtEl>
                                          <p:spTgt spid="2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Class="entr" nodeType="afterEffect" presetSubtype="32" presetID="4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40" dur="10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Class="entr" nodeType="clickEffect" presetSubtype="32" presetID="4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26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45" dur="1000"/>
                                        <p:tgtEl>
                                          <p:spTgt spid="26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Class="entr" nodeType="withEffect" presetSubtype="32" presetID="4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7" fill="hold"/>
                                        <p:tgtEl>
                                          <p:spTgt spid="2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48" dur="1000"/>
                                        <p:tgtEl>
                                          <p:spTgt spid="2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Class="entr" nodeType="afterEffect" presetSubtype="32" presetID="4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1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52" dur="10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000"/>
                            </p:stCondLst>
                            <p:childTnLst>
                              <p:par>
                                <p:cTn id="54" presetClass="entr" nodeType="afterEffect" presetSubtype="32" presetID="4" grpId="8" fill="hold">
                                  <p:stCondLst>
                                    <p:cond delay="20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5" fill="hold"/>
                                        <p:tgtEl>
                                          <p:spTgt spid="26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56" dur="1000"/>
                                        <p:tgtEl>
                                          <p:spTgt spid="26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Class="entr" nodeType="withEffect" presetSubtype="32" presetID="4" grpId="8" fill="hold">
                                  <p:stCondLst>
                                    <p:cond delay="20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8" fill="hold"/>
                                        <p:tgtEl>
                                          <p:spTgt spid="2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59" dur="1000"/>
                                        <p:tgtEl>
                                          <p:spTgt spid="2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0"/>
                            </p:stCondLst>
                            <p:childTnLst>
                              <p:par>
                                <p:cTn id="61" presetClass="entr" nodeType="afterEffect" presetSubtype="32" presetID="4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2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63" dur="10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Class="exit" nodeType="clickEffect" presetID="9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67" dur="300" fill="hold"/>
                                        <p:tgtEl>
                                          <p:spTgt spid="2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Class="exit" nodeType="withEffect" presetSubtype="0" presetID="9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70" dur="300" fill="hold"/>
                                        <p:tgtEl>
                                          <p:spTgt spid="26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6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300"/>
                            </p:stCondLst>
                            <p:childTnLst>
                              <p:par>
                                <p:cTn id="73" presetClass="exit" nodeType="afterEffect" presetID="9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74" dur="300" fill="hold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600"/>
                            </p:stCondLst>
                            <p:childTnLst>
                              <p:par>
                                <p:cTn id="77" presetClass="exit" nodeType="afterEffect" presetID="9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78" dur="300" fill="hold"/>
                                        <p:tgtEl>
                                          <p:spTgt spid="2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Class="exit" nodeType="withEffect" presetSubtype="0" presetID="9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81" dur="300" fill="hold"/>
                                        <p:tgtEl>
                                          <p:spTgt spid="26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6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900"/>
                            </p:stCondLst>
                            <p:childTnLst>
                              <p:par>
                                <p:cTn id="84" presetClass="exit" nodeType="afterEffect" presetID="9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85" dur="300" fill="hold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1200"/>
                            </p:stCondLst>
                            <p:childTnLst>
                              <p:par>
                                <p:cTn id="88" presetClass="exit" nodeType="afterEffect" presetID="9" grpId="1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89" dur="1500" fill="hold"/>
                                        <p:tgtEl>
                                          <p:spTgt spid="2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2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Class="exit" nodeType="withEffect" presetSubtype="0" presetID="9" grpId="1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92" dur="1500" fill="hold"/>
                                        <p:tgtEl>
                                          <p:spTgt spid="26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26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2700"/>
                            </p:stCondLst>
                            <p:childTnLst>
                              <p:par>
                                <p:cTn id="95" presetClass="exit" nodeType="afterEffect" presetID="9" grpId="1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96" dur="300" fill="hold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3000"/>
                            </p:stCondLst>
                            <p:childTnLst>
                              <p:par>
                                <p:cTn id="99" presetClass="entr" nodeType="afterEffect" presetSubtype="32" presetID="4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0" fill="hold"/>
                                        <p:tgtEl>
                                          <p:spTgt spid="25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101" dur="1000"/>
                                        <p:tgtEl>
                                          <p:spTgt spid="25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4000"/>
                            </p:stCondLst>
                            <p:childTnLst>
                              <p:par>
                                <p:cTn id="103" presetClass="entr" nodeType="afterEffect" presetSubtype="32" presetID="4" grpId="1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4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105" dur="10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5000"/>
                            </p:stCondLst>
                            <p:childTnLst>
                              <p:par>
                                <p:cTn id="107" presetClass="entr" nodeType="afterEffect" presetSubtype="32" presetID="4" grpId="1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8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109" dur="10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6000"/>
                            </p:stCondLst>
                            <p:childTnLst>
                              <p:par>
                                <p:cTn id="111" presetClass="entr" nodeType="afterEffect" presetSubtype="32" presetID="4" grpId="1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2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113" dur="10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7000"/>
                            </p:stCondLst>
                            <p:childTnLst>
                              <p:par>
                                <p:cTn id="115" presetClass="entr" nodeType="afterEffect" presetSubtype="32" presetID="4" grpId="1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117" dur="10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Class="path" nodeType="afterEffect" presetSubtype="0" presetID="-1" grpId="20" accel="50000" decel="50000" fill="hold">
                                  <p:stCondLst>
                                    <p:cond delay="1000"/>
                                  </p:stCondLst>
                                  <p:childTnLst>
                                    <p:animMotion path="M 0.000000 0.000000 L -0.303482 0.524429" origin="layout" pathEditMode="relative">
                                      <p:cBhvr>
                                        <p:cTn id="120" dur="10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Class="path" nodeType="withEffect" presetSubtype="0" presetID="-1" grpId="21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-0.310720 0.535763" origin="layout" pathEditMode="relative">
                                      <p:cBhvr>
                                        <p:cTn id="123" dur="1000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266" grpId="10"/>
      <p:bldP build="whole" bldLvl="1" animBg="1" rev="0" advAuto="0" spid="263" grpId="7"/>
      <p:bldP build="whole" bldLvl="1" animBg="1" rev="0" advAuto="0" spid="255" grpId="16"/>
      <p:bldP build="whole" bldLvl="1" animBg="1" rev="0" advAuto="0" spid="259" grpId="2"/>
      <p:bldP build="whole" bldLvl="1" animBg="1" rev="0" advAuto="0" spid="261" grpId="15"/>
      <p:bldP build="whole" bldLvl="1" animBg="1" rev="0" advAuto="0" spid="263" grpId="11"/>
      <p:bldP build="whole" bldLvl="1" animBg="1" rev="0" advAuto="0" spid="268" grpId="19"/>
      <p:bldP build="p" bldLvl="5" animBg="1" rev="0" advAuto="0" spid="264" grpId="14"/>
      <p:bldP build="whole" bldLvl="1" animBg="1" rev="0" advAuto="0" spid="260" grpId="3"/>
      <p:bldP build="whole" bldLvl="1" animBg="1" rev="0" advAuto="0" spid="262" grpId="9"/>
      <p:bldP build="whole" bldLvl="1" animBg="1" rev="0" advAuto="0" spid="267" grpId="17"/>
      <p:bldP build="whole" bldLvl="1" animBg="1" rev="0" advAuto="0" spid="269" grpId="18"/>
      <p:bldP build="whole" bldLvl="1" animBg="1" rev="0" advAuto="0" spid="261" grpId="5"/>
      <p:bldP build="whole" bldLvl="1" animBg="1" rev="0" advAuto="0" spid="262" grpId="13"/>
      <p:bldP build="p" bldLvl="5" animBg="1" rev="0" advAuto="0" spid="265" grpId="8"/>
      <p:bldP build="p" bldLvl="5" animBg="1" rev="0" advAuto="0" spid="266" grpId="6"/>
      <p:bldP build="p" bldLvl="5" animBg="1" rev="0" advAuto="0" spid="257" grpId="1"/>
      <p:bldP build="p" bldLvl="5" animBg="1" rev="0" advAuto="0" spid="264" grpId="4"/>
      <p:bldP build="p" bldLvl="5" animBg="1" rev="0" advAuto="0" spid="265" grpId="12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Basic YAML Syntax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16479">
              <a:defRPr spc="-95" sz="9500"/>
            </a:lvl1pPr>
          </a:lstStyle>
          <a:p>
            <a:pPr/>
            <a:r>
              <a:t>Basic YAML Syntax</a:t>
            </a:r>
          </a:p>
        </p:txBody>
      </p:sp>
      <p:sp>
        <p:nvSpPr>
          <p:cNvPr id="272" name="Indentation (spaces, not tabs!)…"/>
          <p:cNvSpPr txBox="1"/>
          <p:nvPr>
            <p:ph type="body" sz="half" idx="1"/>
          </p:nvPr>
        </p:nvSpPr>
        <p:spPr>
          <a:xfrm>
            <a:off x="1206500" y="4248504"/>
            <a:ext cx="8814283" cy="8256012"/>
          </a:xfrm>
          <a:prstGeom prst="rect">
            <a:avLst/>
          </a:prstGeom>
        </p:spPr>
        <p:txBody>
          <a:bodyPr/>
          <a:lstStyle/>
          <a:p>
            <a:pPr/>
            <a:r>
              <a:t>Indentation (spaces, not tabs!)</a:t>
            </a:r>
          </a:p>
          <a:p>
            <a:pPr/>
            <a:r>
              <a:t>Key-value pairs: </a:t>
            </a:r>
            <a:r>
              <a:rPr>
                <a:solidFill>
                  <a:srgbClr val="4CAA25"/>
                </a:solidFill>
                <a:latin typeface="Verdana"/>
                <a:ea typeface="Verdana"/>
                <a:cs typeface="Verdana"/>
                <a:sym typeface="Verdana"/>
              </a:rPr>
              <a:t>key: value</a:t>
            </a:r>
          </a:p>
          <a:p>
            <a:pPr>
              <a:defRPr>
                <a:solidFill>
                  <a:srgbClr val="0C583A"/>
                </a:solidFill>
              </a:defRPr>
            </a:pPr>
            <a:r>
              <a:t>Lists initiated by dash </a:t>
            </a:r>
            <a:r>
              <a:rPr>
                <a:solidFill>
                  <a:srgbClr val="0B5838"/>
                </a:solidFill>
                <a:latin typeface="Verdana"/>
                <a:ea typeface="Verdana"/>
                <a:cs typeface="Verdana"/>
                <a:sym typeface="Verdana"/>
              </a:rPr>
              <a:t>-</a:t>
            </a:r>
            <a:r>
              <a:t> symbol</a:t>
            </a:r>
          </a:p>
          <a:p>
            <a:pPr>
              <a:defRPr>
                <a:solidFill>
                  <a:srgbClr val="0C583A"/>
                </a:solidFill>
              </a:defRPr>
            </a:pPr>
            <a:r>
              <a:t>Comments</a:t>
            </a:r>
          </a:p>
        </p:txBody>
      </p:sp>
      <p:pic>
        <p:nvPicPr>
          <p:cNvPr id="273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455348" y="3114894"/>
            <a:ext cx="13043882" cy="8856215"/>
          </a:xfrm>
          <a:prstGeom prst="rect">
            <a:avLst/>
          </a:prstGeom>
          <a:ln w="12700">
            <a:miter lim="400000"/>
          </a:ln>
        </p:spPr>
      </p:pic>
      <p:sp>
        <p:nvSpPr>
          <p:cNvPr id="274" name="Rectangle"/>
          <p:cNvSpPr/>
          <p:nvPr/>
        </p:nvSpPr>
        <p:spPr>
          <a:xfrm>
            <a:off x="11538271" y="9069672"/>
            <a:ext cx="1740106" cy="2187459"/>
          </a:xfrm>
          <a:prstGeom prst="rect">
            <a:avLst/>
          </a:prstGeom>
          <a:solidFill>
            <a:schemeClr val="accent1">
              <a:satOff val="-9155"/>
              <a:lumOff val="-32673"/>
              <a:alpha val="50217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275" name="Rectangle"/>
          <p:cNvSpPr/>
          <p:nvPr/>
        </p:nvSpPr>
        <p:spPr>
          <a:xfrm>
            <a:off x="11927465" y="6625764"/>
            <a:ext cx="4482676" cy="731421"/>
          </a:xfrm>
          <a:prstGeom prst="rect">
            <a:avLst/>
          </a:prstGeom>
          <a:solidFill>
            <a:schemeClr val="accent1">
              <a:satOff val="-9155"/>
              <a:lumOff val="-32673"/>
              <a:alpha val="50217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276" name="Rectangle"/>
          <p:cNvSpPr/>
          <p:nvPr/>
        </p:nvSpPr>
        <p:spPr>
          <a:xfrm>
            <a:off x="11964921" y="8394469"/>
            <a:ext cx="6456225" cy="613244"/>
          </a:xfrm>
          <a:prstGeom prst="rect">
            <a:avLst/>
          </a:prstGeom>
          <a:solidFill>
            <a:schemeClr val="accent1">
              <a:satOff val="-9155"/>
              <a:lumOff val="-32673"/>
              <a:alpha val="50217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277" name="Rectangle"/>
          <p:cNvSpPr/>
          <p:nvPr/>
        </p:nvSpPr>
        <p:spPr>
          <a:xfrm>
            <a:off x="11538271" y="7960617"/>
            <a:ext cx="583719" cy="3058243"/>
          </a:xfrm>
          <a:prstGeom prst="rect">
            <a:avLst/>
          </a:prstGeom>
          <a:solidFill>
            <a:schemeClr val="accent1">
              <a:satOff val="-9155"/>
              <a:lumOff val="-32673"/>
              <a:alpha val="50217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278" name="Rectangle"/>
          <p:cNvSpPr/>
          <p:nvPr/>
        </p:nvSpPr>
        <p:spPr>
          <a:xfrm>
            <a:off x="11564242" y="3224175"/>
            <a:ext cx="9195137" cy="1689101"/>
          </a:xfrm>
          <a:prstGeom prst="rect">
            <a:avLst/>
          </a:prstGeom>
          <a:solidFill>
            <a:schemeClr val="accent1">
              <a:satOff val="-9155"/>
              <a:lumOff val="-32673"/>
              <a:alpha val="50217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32" presetID="4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7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7" dur="1000"/>
                                        <p:tgtEl>
                                          <p:spTgt spid="27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Class="entr" nodeType="withEffect" presetSubtype="32" presetID="4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10" dur="1000"/>
                                        <p:tgtEl>
                                          <p:spTgt spid="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Class="entr" nodeType="clickEffect" presetSubtype="32" presetID="4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2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18" dur="1000"/>
                                        <p:tgtEl>
                                          <p:spTgt spid="2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Class="exit" nodeType="after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Class="entr" nodeType="after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Class="entr" nodeType="after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Class="entr" nodeType="clickEffect" presetSubtype="32" presetID="4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32" dur="1000"/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Class="exit" nodeType="after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Class="exit" nodeType="after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Class="entr" nodeType="afterEffect" presetSubtype="0" presetID="1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Class="entr" nodeType="clickEffect" presetSubtype="32" presetID="4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5" fill="hold"/>
                                        <p:tgtEl>
                                          <p:spTgt spid="2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46" dur="1000"/>
                                        <p:tgtEl>
                                          <p:spTgt spid="2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Class="exit" nodeType="afterEffect" presetSubtype="0" presetID="1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0"/>
                            </p:stCondLst>
                            <p:childTnLst>
                              <p:par>
                                <p:cTn id="51" presetClass="entr" nodeType="afterEffect" presetSubtype="0" presetID="1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2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272" grpId="1"/>
      <p:bldP build="whole" bldLvl="1" animBg="1" rev="0" advAuto="0" spid="275" grpId="7"/>
      <p:bldP build="whole" bldLvl="1" animBg="1" rev="0" advAuto="0" spid="277" grpId="9"/>
      <p:bldP build="whole" bldLvl="1" animBg="1" rev="0" advAuto="0" spid="278" grpId="10"/>
      <p:bldP build="whole" bldLvl="1" animBg="1" rev="0" advAuto="0" spid="276" grpId="4"/>
      <p:bldP build="whole" bldLvl="1" animBg="1" rev="0" advAuto="0" spid="277" grpId="8"/>
      <p:bldP build="whole" bldLvl="1" animBg="1" rev="0" advAuto="0" spid="276" grpId="6"/>
      <p:bldP build="whole" bldLvl="1" animBg="1" rev="0" advAuto="0" spid="274" grpId="2"/>
      <p:bldP build="whole" bldLvl="1" animBg="1" rev="0" advAuto="0" spid="274" grpId="3"/>
      <p:bldP build="whole" bldLvl="1" animBg="1" rev="0" advAuto="0" spid="275" grpId="5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Basic Pipeline Structure"/>
          <p:cNvSpPr txBox="1"/>
          <p:nvPr>
            <p:ph type="title"/>
          </p:nvPr>
        </p:nvSpPr>
        <p:spPr>
          <a:xfrm>
            <a:off x="1206500" y="635000"/>
            <a:ext cx="13180567" cy="1689100"/>
          </a:xfrm>
          <a:prstGeom prst="rect">
            <a:avLst/>
          </a:prstGeom>
        </p:spPr>
        <p:txBody>
          <a:bodyPr/>
          <a:lstStyle>
            <a:lvl1pPr defTabSz="2316479">
              <a:defRPr spc="-95" sz="9500"/>
            </a:lvl1pPr>
          </a:lstStyle>
          <a:p>
            <a:pPr/>
            <a:r>
              <a:t>Basic Pipeline Structure</a:t>
            </a:r>
          </a:p>
        </p:txBody>
      </p:sp>
      <p:sp>
        <p:nvSpPr>
          <p:cNvPr id="281" name="YAML Pipeline Components:…"/>
          <p:cNvSpPr txBox="1"/>
          <p:nvPr>
            <p:ph type="body" sz="half" idx="1"/>
          </p:nvPr>
        </p:nvSpPr>
        <p:spPr>
          <a:xfrm>
            <a:off x="813209" y="2619159"/>
            <a:ext cx="11031956" cy="9872408"/>
          </a:xfrm>
          <a:prstGeom prst="rect">
            <a:avLst/>
          </a:prstGeom>
        </p:spPr>
        <p:txBody>
          <a:bodyPr/>
          <a:lstStyle/>
          <a:p>
            <a:pPr marL="0" indent="0" defTabSz="302260">
              <a:spcBef>
                <a:spcPts val="3900"/>
              </a:spcBef>
              <a:buSzTx/>
              <a:buNone/>
              <a:defRPr sz="3400"/>
            </a:pPr>
            <a:r>
              <a:t>YAML Pipeline Components:</a:t>
            </a:r>
          </a:p>
          <a:p>
            <a:pPr marL="388620" indent="-388620" defTabSz="302260">
              <a:spcBef>
                <a:spcPts val="3900"/>
              </a:spcBef>
              <a:defRPr sz="3400"/>
            </a:pPr>
            <a:r>
              <a:rPr>
                <a:latin typeface="Graphik Semibold"/>
                <a:ea typeface="Graphik Semibold"/>
                <a:cs typeface="Graphik Semibold"/>
                <a:sym typeface="Graphik Semibold"/>
              </a:rPr>
              <a:t>trigger</a:t>
            </a:r>
            <a:r>
              <a:t>: Defines which branches trigger the pipeline (e.g., trigger: - main)</a:t>
            </a:r>
          </a:p>
          <a:p>
            <a:pPr marL="388620" indent="-388620" defTabSz="302260">
              <a:spcBef>
                <a:spcPts val="3900"/>
              </a:spcBef>
              <a:defRPr sz="3400"/>
            </a:pPr>
            <a:r>
              <a:rPr>
                <a:latin typeface="Graphik Semibold"/>
                <a:ea typeface="Graphik Semibold"/>
                <a:cs typeface="Graphik Semibold"/>
                <a:sym typeface="Graphik Semibold"/>
              </a:rPr>
              <a:t>schedules</a:t>
            </a:r>
            <a:r>
              <a:t>: Sets automatic execution time</a:t>
            </a:r>
          </a:p>
          <a:p>
            <a:pPr marL="388620" indent="-388620" defTabSz="302260">
              <a:spcBef>
                <a:spcPts val="3900"/>
              </a:spcBef>
              <a:defRPr sz="3400"/>
            </a:pPr>
            <a:r>
              <a:rPr>
                <a:latin typeface="Graphik Semibold"/>
                <a:ea typeface="Graphik Semibold"/>
                <a:cs typeface="Graphik Semibold"/>
                <a:sym typeface="Graphik Semibold"/>
              </a:rPr>
              <a:t>pool</a:t>
            </a:r>
            <a:r>
              <a:t>: Specifies the virtual machine or agent to run the pipeline.</a:t>
            </a:r>
          </a:p>
          <a:p>
            <a:pPr marL="388620" indent="-388620" defTabSz="302260">
              <a:spcBef>
                <a:spcPts val="3900"/>
              </a:spcBef>
              <a:defRPr sz="3400"/>
            </a:pPr>
            <a:r>
              <a:rPr>
                <a:latin typeface="Graphik Semibold"/>
                <a:ea typeface="Graphik Semibold"/>
                <a:cs typeface="Graphik Semibold"/>
                <a:sym typeface="Graphik Semibold"/>
              </a:rPr>
              <a:t>steps</a:t>
            </a:r>
            <a:r>
              <a:t>: Defines the steps that the pipeline will perform (build, test, deploy). Can include scripts or tasks.</a:t>
            </a:r>
          </a:p>
          <a:p>
            <a:pPr marL="388620" indent="-388620" defTabSz="302260">
              <a:spcBef>
                <a:spcPts val="3900"/>
              </a:spcBef>
              <a:defRPr sz="3400"/>
            </a:pPr>
            <a:r>
              <a:rPr>
                <a:latin typeface="Graphik Semibold"/>
                <a:ea typeface="Graphik Semibold"/>
                <a:cs typeface="Graphik Semibold"/>
                <a:sym typeface="Graphik Semibold"/>
              </a:rPr>
              <a:t>parameters</a:t>
            </a:r>
            <a:r>
              <a:t>: Set values that can be customized on manual pipeline start </a:t>
            </a:r>
          </a:p>
          <a:p>
            <a:pPr marL="388620" indent="-388620" defTabSz="302260">
              <a:spcBef>
                <a:spcPts val="3900"/>
              </a:spcBef>
              <a:defRPr sz="3400"/>
            </a:pPr>
            <a:r>
              <a:rPr>
                <a:latin typeface="Graphik Semibold"/>
                <a:ea typeface="Graphik Semibold"/>
                <a:cs typeface="Graphik Semibold"/>
                <a:sym typeface="Graphik Semibold"/>
              </a:rPr>
              <a:t>variables</a:t>
            </a:r>
            <a:r>
              <a:t>: Set environment variables  to be used in steps or scripts</a:t>
            </a:r>
          </a:p>
        </p:txBody>
      </p:sp>
      <p:pic>
        <p:nvPicPr>
          <p:cNvPr id="282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482717" y="2326675"/>
            <a:ext cx="9562361" cy="11070519"/>
          </a:xfrm>
          <a:prstGeom prst="rect">
            <a:avLst/>
          </a:prstGeom>
          <a:ln w="12700">
            <a:miter lim="400000"/>
          </a:ln>
        </p:spPr>
      </p:pic>
      <p:sp>
        <p:nvSpPr>
          <p:cNvPr id="283" name="Rectangle"/>
          <p:cNvSpPr/>
          <p:nvPr/>
        </p:nvSpPr>
        <p:spPr>
          <a:xfrm>
            <a:off x="14235119" y="4349823"/>
            <a:ext cx="3311512" cy="989445"/>
          </a:xfrm>
          <a:prstGeom prst="rect">
            <a:avLst/>
          </a:prstGeom>
          <a:solidFill>
            <a:schemeClr val="accent1">
              <a:satOff val="-9155"/>
              <a:lumOff val="-32673"/>
              <a:alpha val="35637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284" name="Rectangle"/>
          <p:cNvSpPr/>
          <p:nvPr/>
        </p:nvSpPr>
        <p:spPr>
          <a:xfrm>
            <a:off x="14235119" y="2510371"/>
            <a:ext cx="4947734" cy="1759858"/>
          </a:xfrm>
          <a:prstGeom prst="rect">
            <a:avLst/>
          </a:prstGeom>
          <a:solidFill>
            <a:schemeClr val="accent1">
              <a:satOff val="-9155"/>
              <a:lumOff val="-32673"/>
              <a:alpha val="34751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285" name="Rectangle"/>
          <p:cNvSpPr/>
          <p:nvPr/>
        </p:nvSpPr>
        <p:spPr>
          <a:xfrm>
            <a:off x="14235119" y="5418861"/>
            <a:ext cx="1579966" cy="865225"/>
          </a:xfrm>
          <a:prstGeom prst="rect">
            <a:avLst/>
          </a:prstGeom>
          <a:solidFill>
            <a:schemeClr val="accent1">
              <a:satOff val="-9155"/>
              <a:lumOff val="-32673"/>
              <a:alpha val="350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286" name="Rectangle"/>
          <p:cNvSpPr/>
          <p:nvPr/>
        </p:nvSpPr>
        <p:spPr>
          <a:xfrm>
            <a:off x="14235119" y="6363680"/>
            <a:ext cx="3311512" cy="2056289"/>
          </a:xfrm>
          <a:prstGeom prst="rect">
            <a:avLst/>
          </a:prstGeom>
          <a:solidFill>
            <a:schemeClr val="accent1">
              <a:satOff val="-9155"/>
              <a:lumOff val="-32673"/>
              <a:alpha val="3668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287" name="Rectangle"/>
          <p:cNvSpPr/>
          <p:nvPr/>
        </p:nvSpPr>
        <p:spPr>
          <a:xfrm>
            <a:off x="14249751" y="8499562"/>
            <a:ext cx="2182996" cy="565868"/>
          </a:xfrm>
          <a:prstGeom prst="rect">
            <a:avLst/>
          </a:prstGeom>
          <a:solidFill>
            <a:schemeClr val="accent1">
              <a:satOff val="-9155"/>
              <a:lumOff val="-32673"/>
              <a:alpha val="34751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288" name="Rectangle"/>
          <p:cNvSpPr/>
          <p:nvPr/>
        </p:nvSpPr>
        <p:spPr>
          <a:xfrm>
            <a:off x="14235119" y="9145023"/>
            <a:ext cx="7505218" cy="3853968"/>
          </a:xfrm>
          <a:prstGeom prst="rect">
            <a:avLst/>
          </a:prstGeom>
          <a:solidFill>
            <a:schemeClr val="accent1">
              <a:satOff val="-9155"/>
              <a:lumOff val="-32673"/>
              <a:alpha val="34751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</a:p>
        </p:txBody>
      </p:sp>
      <p:pic>
        <p:nvPicPr>
          <p:cNvPr id="289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501446" y="2340662"/>
            <a:ext cx="9562360" cy="108458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28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xit" nodeType="after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after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28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xit" nodeType="after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Class="entr" nodeType="after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28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Class="exit" nodeType="after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Class="entr" nodeType="afterEffect" presetSubtype="0" presetID="1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3" fill="hold"/>
                                        <p:tgtEl>
                                          <p:spTgt spid="28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Class="exit" nodeType="afterEffect" presetSubtype="0" presetID="1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Class="entr" nodeType="afterEffect" presetSubtype="0" presetID="1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9" fill="hold"/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3" fill="hold"/>
                                        <p:tgtEl>
                                          <p:spTgt spid="28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Class="exit" nodeType="afterEffect" presetSubtype="0" presetID="1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Class="entr" nodeType="afterEffect" presetSubtype="0" presetID="1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9" fill="hold"/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Class="exit" nodeType="clickEffect" presetSubtype="0" presetID="1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Class="exit" nodeType="clickEffect" presetSubtype="0" presetID="1" grpId="1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Class="entr" nodeType="afterEffect" presetSubtype="0" presetID="1" grpId="1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88" grpId="8"/>
      <p:bldP build="whole" bldLvl="1" animBg="1" rev="0" advAuto="0" spid="288" grpId="9"/>
      <p:bldP build="whole" bldLvl="1" animBg="1" rev="0" advAuto="0" spid="282" grpId="14"/>
      <p:bldP build="whole" bldLvl="1" animBg="1" rev="0" advAuto="0" spid="284" grpId="10"/>
      <p:bldP build="whole" bldLvl="1" animBg="1" rev="0" advAuto="0" spid="284" grpId="11"/>
      <p:bldP build="p" bldLvl="5" animBg="1" rev="0" advAuto="0" spid="281" grpId="1"/>
      <p:bldP build="whole" bldLvl="1" animBg="1" rev="0" advAuto="0" spid="287" grpId="6"/>
      <p:bldP build="whole" bldLvl="1" animBg="1" rev="0" advAuto="0" spid="287" grpId="7"/>
      <p:bldP build="whole" bldLvl="1" animBg="1" rev="0" advAuto="0" spid="286" grpId="4"/>
      <p:bldP build="whole" bldLvl="1" animBg="1" rev="0" advAuto="0" spid="286" grpId="5"/>
      <p:bldP build="whole" bldLvl="1" animBg="1" rev="0" advAuto="0" spid="289" grpId="15"/>
      <p:bldP build="whole" bldLvl="1" animBg="1" rev="0" advAuto="0" spid="285" grpId="2"/>
      <p:bldP build="whole" bldLvl="1" animBg="1" rev="0" advAuto="0" spid="285" grpId="3"/>
      <p:bldP build="whole" bldLvl="1" animBg="1" rev="0" advAuto="0" spid="283" grpId="12"/>
      <p:bldP build="whole" bldLvl="1" animBg="1" rev="0" advAuto="0" spid="283" grpId="13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Pipeline Task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16479">
              <a:defRPr spc="-95" sz="9500"/>
            </a:lvl1pPr>
          </a:lstStyle>
          <a:p>
            <a:pPr/>
            <a:r>
              <a:t>Pipeline Tasks</a:t>
            </a:r>
          </a:p>
        </p:txBody>
      </p:sp>
      <p:sp>
        <p:nvSpPr>
          <p:cNvPr id="292" name="Task is a pre-created script offered as a convenience…"/>
          <p:cNvSpPr txBox="1"/>
          <p:nvPr>
            <p:ph type="body" sz="half" idx="1"/>
          </p:nvPr>
        </p:nvSpPr>
        <p:spPr>
          <a:xfrm>
            <a:off x="1206500" y="2729994"/>
            <a:ext cx="9595670" cy="8256012"/>
          </a:xfrm>
          <a:prstGeom prst="rect">
            <a:avLst/>
          </a:prstGeom>
        </p:spPr>
        <p:txBody>
          <a:bodyPr/>
          <a:lstStyle/>
          <a:p>
            <a:pPr marL="338327" indent="-338327" defTabSz="263144">
              <a:spcBef>
                <a:spcPts val="3400"/>
              </a:spcBef>
              <a:defRPr sz="2960"/>
            </a:pPr>
            <a:r>
              <a:rPr>
                <a:latin typeface="Graphik Semibold"/>
                <a:ea typeface="Graphik Semibold"/>
                <a:cs typeface="Graphik Semibold"/>
                <a:sym typeface="Graphik Semibold"/>
              </a:rPr>
              <a:t>Task</a:t>
            </a:r>
            <a:r>
              <a:t> is a pre-created script offered as a convenience </a:t>
            </a:r>
          </a:p>
          <a:p>
            <a:pPr marL="338327" indent="-338327" defTabSz="263144">
              <a:spcBef>
                <a:spcPts val="3400"/>
              </a:spcBef>
              <a:defRPr sz="2960"/>
            </a:pPr>
            <a:r>
              <a:t>Task can be used with a set of inputs</a:t>
            </a:r>
          </a:p>
          <a:p>
            <a:pPr marL="338327" indent="-338327" defTabSz="263144">
              <a:spcBef>
                <a:spcPts val="3400"/>
              </a:spcBef>
              <a:defRPr sz="2960"/>
            </a:pPr>
            <a:r>
              <a:t>Types of tasks</a:t>
            </a:r>
          </a:p>
          <a:p>
            <a:pPr lvl="2" marL="845819" indent="-169163" defTabSz="263144">
              <a:spcBef>
                <a:spcPts val="3400"/>
              </a:spcBef>
              <a:buSzPct val="80000"/>
              <a:buBlip>
                <a:blip r:embed="rId2"/>
              </a:buBlip>
              <a:defRPr sz="2960"/>
            </a:pPr>
            <a:r>
              <a:t> </a:t>
            </a:r>
            <a:r>
              <a:rPr>
                <a:latin typeface="Graphik Medium"/>
                <a:ea typeface="Graphik Medium"/>
                <a:cs typeface="Graphik Medium"/>
                <a:sym typeface="Graphik Medium"/>
              </a:rPr>
              <a:t>Build</a:t>
            </a:r>
            <a:r>
              <a:t>: DotNetCoreCLI@2</a:t>
            </a:r>
          </a:p>
          <a:p>
            <a:pPr lvl="2" marL="845819" indent="-169163" defTabSz="263144">
              <a:spcBef>
                <a:spcPts val="3400"/>
              </a:spcBef>
              <a:buSzPct val="80000"/>
              <a:buBlip>
                <a:blip r:embed="rId2"/>
              </a:buBlip>
              <a:defRPr sz="2960"/>
            </a:pPr>
            <a:r>
              <a:t> </a:t>
            </a:r>
            <a:r>
              <a:rPr>
                <a:latin typeface="Graphik Medium"/>
                <a:ea typeface="Graphik Medium"/>
                <a:cs typeface="Graphik Medium"/>
                <a:sym typeface="Graphik Medium"/>
              </a:rPr>
              <a:t>Testing</a:t>
            </a:r>
            <a:r>
              <a:t>: VSTest@3</a:t>
            </a:r>
          </a:p>
          <a:p>
            <a:pPr lvl="2" marL="845819" indent="-169163" defTabSz="263144">
              <a:spcBef>
                <a:spcPts val="3400"/>
              </a:spcBef>
              <a:buSzPct val="80000"/>
              <a:buBlip>
                <a:blip r:embed="rId2"/>
              </a:buBlip>
              <a:defRPr sz="2960"/>
            </a:pPr>
            <a:r>
              <a:t> </a:t>
            </a:r>
            <a:r>
              <a:rPr>
                <a:latin typeface="Graphik Medium"/>
                <a:ea typeface="Graphik Medium"/>
                <a:cs typeface="Graphik Medium"/>
                <a:sym typeface="Graphik Medium"/>
              </a:rPr>
              <a:t>Packaging</a:t>
            </a:r>
            <a:r>
              <a:t>: NuGetCommand@2</a:t>
            </a:r>
          </a:p>
          <a:p>
            <a:pPr lvl="2" marL="845819" indent="-169163" defTabSz="263144">
              <a:spcBef>
                <a:spcPts val="3400"/>
              </a:spcBef>
              <a:buSzPct val="80000"/>
              <a:buBlip>
                <a:blip r:embed="rId2"/>
              </a:buBlip>
              <a:defRPr sz="2960"/>
            </a:pPr>
            <a:r>
              <a:t> </a:t>
            </a:r>
            <a:r>
              <a:rPr>
                <a:latin typeface="Graphik Medium"/>
                <a:ea typeface="Graphik Medium"/>
                <a:cs typeface="Graphik Medium"/>
                <a:sym typeface="Graphik Medium"/>
              </a:rPr>
              <a:t>Deployment</a:t>
            </a:r>
            <a:r>
              <a:t>: AzureWebApp@1</a:t>
            </a:r>
          </a:p>
          <a:p>
            <a:pPr lvl="2" marL="845819" indent="-169163" defTabSz="263144">
              <a:spcBef>
                <a:spcPts val="3400"/>
              </a:spcBef>
              <a:buSzPct val="80000"/>
              <a:buBlip>
                <a:blip r:embed="rId2"/>
              </a:buBlip>
              <a:defRPr sz="2960"/>
            </a:pPr>
            <a:r>
              <a:t> </a:t>
            </a:r>
            <a:r>
              <a:rPr>
                <a:latin typeface="Graphik Medium"/>
                <a:ea typeface="Graphik Medium"/>
                <a:cs typeface="Graphik Medium"/>
                <a:sym typeface="Graphik Medium"/>
              </a:rPr>
              <a:t>Utility</a:t>
            </a:r>
            <a:r>
              <a:t>: CopyFiles@2</a:t>
            </a:r>
          </a:p>
          <a:p>
            <a:pPr lvl="2" marL="845819" indent="-169163" defTabSz="263144">
              <a:spcBef>
                <a:spcPts val="3400"/>
              </a:spcBef>
              <a:buSzPct val="80000"/>
              <a:buBlip>
                <a:blip r:embed="rId2"/>
              </a:buBlip>
              <a:defRPr sz="2960"/>
            </a:pPr>
            <a:r>
              <a:t> </a:t>
            </a:r>
            <a:r>
              <a:rPr>
                <a:latin typeface="Graphik Medium"/>
                <a:ea typeface="Graphik Medium"/>
                <a:cs typeface="Graphik Medium"/>
                <a:sym typeface="Graphik Medium"/>
              </a:rPr>
              <a:t>Script</a:t>
            </a:r>
            <a:r>
              <a:t>: PowerShell@2</a:t>
            </a:r>
          </a:p>
        </p:txBody>
      </p:sp>
      <p:pic>
        <p:nvPicPr>
          <p:cNvPr id="293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366938" y="2391817"/>
            <a:ext cx="9872759" cy="2535740"/>
          </a:xfrm>
          <a:prstGeom prst="rect">
            <a:avLst/>
          </a:prstGeom>
          <a:ln w="12700">
            <a:miter lim="400000"/>
          </a:ln>
        </p:spPr>
      </p:pic>
      <p:pic>
        <p:nvPicPr>
          <p:cNvPr id="294" name="pasted-movie.png" descr="pasted-movi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921499" y="5731260"/>
            <a:ext cx="11092095" cy="2790465"/>
          </a:xfrm>
          <a:prstGeom prst="rect">
            <a:avLst/>
          </a:prstGeom>
          <a:ln w="12700">
            <a:miter lim="400000"/>
          </a:ln>
        </p:spPr>
      </p:pic>
      <p:pic>
        <p:nvPicPr>
          <p:cNvPr id="295" name="pasted-movie.png" descr="pasted-movi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420181" y="9325428"/>
            <a:ext cx="8649364" cy="296974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Pipeline Job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16479">
              <a:defRPr spc="-95" sz="9500"/>
            </a:lvl1pPr>
          </a:lstStyle>
          <a:p>
            <a:pPr/>
            <a:r>
              <a:t>Pipeline Jobs</a:t>
            </a:r>
          </a:p>
        </p:txBody>
      </p:sp>
      <p:sp>
        <p:nvSpPr>
          <p:cNvPr id="298" name="Azure Pipelines Job is a collection of steps (tasks or scripts) executed on the same agent for complex cases…"/>
          <p:cNvSpPr txBox="1"/>
          <p:nvPr>
            <p:ph type="body" sz="half" idx="1"/>
          </p:nvPr>
        </p:nvSpPr>
        <p:spPr>
          <a:xfrm>
            <a:off x="850665" y="2486529"/>
            <a:ext cx="13504797" cy="638012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t> Azure Pipelines </a:t>
            </a:r>
            <a:r>
              <a:rPr b="1">
                <a:latin typeface="Graphik"/>
                <a:ea typeface="Graphik"/>
                <a:cs typeface="Graphik"/>
                <a:sym typeface="Graphik"/>
              </a:rPr>
              <a:t>Job</a:t>
            </a:r>
            <a:r>
              <a:t> is a collection of </a:t>
            </a:r>
            <a:r>
              <a:rPr b="1">
                <a:latin typeface="Graphik"/>
                <a:ea typeface="Graphik"/>
                <a:cs typeface="Graphik"/>
                <a:sym typeface="Graphik"/>
              </a:rPr>
              <a:t>steps</a:t>
            </a:r>
            <a:r>
              <a:t> (tasks or scripts) executed </a:t>
            </a:r>
            <a:r>
              <a:rPr b="1">
                <a:latin typeface="Graphik"/>
                <a:ea typeface="Graphik"/>
                <a:cs typeface="Graphik"/>
                <a:sym typeface="Graphik"/>
              </a:rPr>
              <a:t>on the same agent </a:t>
            </a:r>
            <a:r>
              <a:t>for complex cases</a:t>
            </a:r>
          </a:p>
          <a:p>
            <a:pPr lvl="1" marL="0" indent="457200">
              <a:spcBef>
                <a:spcPts val="2100"/>
              </a:spcBef>
              <a:buSzTx/>
              <a:buNone/>
            </a:pPr>
            <a:r>
              <a:t>✅ Runs on a single-agent</a:t>
            </a:r>
          </a:p>
          <a:p>
            <a:pPr lvl="1" marL="0" indent="457200">
              <a:spcBef>
                <a:spcPts val="3000"/>
              </a:spcBef>
              <a:buSzTx/>
              <a:buNone/>
            </a:pPr>
            <a:r>
              <a:t>✅ Can have multiple steps (tasks, scripts)</a:t>
            </a:r>
          </a:p>
          <a:p>
            <a:pPr lvl="1" marL="0" indent="457200">
              <a:spcBef>
                <a:spcPts val="3000"/>
              </a:spcBef>
              <a:buSzTx/>
              <a:buNone/>
            </a:pPr>
            <a:r>
              <a:t>✅ Supports dependencies between jobs</a:t>
            </a:r>
          </a:p>
          <a:p>
            <a:pPr lvl="1" marL="0" indent="457200">
              <a:spcBef>
                <a:spcPts val="3000"/>
              </a:spcBef>
              <a:buSzTx/>
              <a:buNone/>
            </a:pPr>
            <a:r>
              <a:t>✅ Runs sequentially by default but can be parallelized</a:t>
            </a:r>
          </a:p>
        </p:txBody>
      </p:sp>
      <p:sp>
        <p:nvSpPr>
          <p:cNvPr id="299" name="💡 Best Practices:…"/>
          <p:cNvSpPr txBox="1"/>
          <p:nvPr/>
        </p:nvSpPr>
        <p:spPr>
          <a:xfrm>
            <a:off x="1250596" y="9029085"/>
            <a:ext cx="15890228" cy="38531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spcBef>
                <a:spcPts val="2300"/>
              </a:spcBef>
            </a:pPr>
            <a:r>
              <a:t>💡 Best Practices:</a:t>
            </a:r>
          </a:p>
          <a:p>
            <a:pPr>
              <a:spcBef>
                <a:spcPts val="2300"/>
              </a:spcBef>
            </a:pPr>
            <a:r>
              <a:t>🔹 Use dependencies to define execution order</a:t>
            </a:r>
          </a:p>
          <a:p>
            <a:pPr>
              <a:spcBef>
                <a:spcPts val="2300"/>
              </a:spcBef>
            </a:pPr>
            <a:r>
              <a:t>🔹 Run jobs in parallel when possible to speed up pipelines</a:t>
            </a:r>
          </a:p>
          <a:p>
            <a:pPr>
              <a:spcBef>
                <a:spcPts val="2300"/>
              </a:spcBef>
            </a:pPr>
            <a:r>
              <a:t>🔹 Leverage job conditions for better control over execution</a:t>
            </a:r>
          </a:p>
        </p:txBody>
      </p:sp>
      <p:sp>
        <p:nvSpPr>
          <p:cNvPr id="300" name="Use cases for multiple jobs in a pipeline"/>
          <p:cNvSpPr txBox="1"/>
          <p:nvPr/>
        </p:nvSpPr>
        <p:spPr>
          <a:xfrm>
            <a:off x="15186110" y="2486529"/>
            <a:ext cx="8265098" cy="694056"/>
          </a:xfrm>
          <a:prstGeom prst="rect">
            <a:avLst/>
          </a:prstGeom>
          <a:solidFill>
            <a:srgbClr val="40A2E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825500">
              <a:spcBef>
                <a:spcPts val="0"/>
              </a:spcBef>
              <a:defRPr sz="3500">
                <a:solidFill>
                  <a:srgbClr val="FFFFFF"/>
                </a:solidFill>
              </a:defRPr>
            </a:lvl1pPr>
          </a:lstStyle>
          <a:p>
            <a:pPr/>
            <a:r>
              <a:t>Use cases for multiple jobs in a pipeline  </a:t>
            </a:r>
          </a:p>
        </p:txBody>
      </p:sp>
      <p:sp>
        <p:nvSpPr>
          <p:cNvPr id="301" name="Run hardware tests on different OS"/>
          <p:cNvSpPr/>
          <p:nvPr/>
        </p:nvSpPr>
        <p:spPr>
          <a:xfrm>
            <a:off x="14782331" y="4156538"/>
            <a:ext cx="8693548" cy="6937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789" y="0"/>
                </a:moveTo>
                <a:cubicBezTo>
                  <a:pt x="702" y="0"/>
                  <a:pt x="631" y="885"/>
                  <a:pt x="631" y="1977"/>
                </a:cubicBezTo>
                <a:lnTo>
                  <a:pt x="631" y="8304"/>
                </a:lnTo>
                <a:lnTo>
                  <a:pt x="0" y="12258"/>
                </a:lnTo>
                <a:lnTo>
                  <a:pt x="631" y="16212"/>
                </a:lnTo>
                <a:lnTo>
                  <a:pt x="631" y="19623"/>
                </a:lnTo>
                <a:cubicBezTo>
                  <a:pt x="631" y="20715"/>
                  <a:pt x="702" y="21600"/>
                  <a:pt x="789" y="21600"/>
                </a:cubicBezTo>
                <a:lnTo>
                  <a:pt x="21442" y="21600"/>
                </a:lnTo>
                <a:cubicBezTo>
                  <a:pt x="21529" y="21600"/>
                  <a:pt x="21600" y="20715"/>
                  <a:pt x="21600" y="19623"/>
                </a:cubicBezTo>
                <a:lnTo>
                  <a:pt x="21600" y="1977"/>
                </a:lnTo>
                <a:cubicBezTo>
                  <a:pt x="21600" y="885"/>
                  <a:pt x="21529" y="0"/>
                  <a:pt x="21442" y="0"/>
                </a:cubicBezTo>
                <a:lnTo>
                  <a:pt x="789" y="0"/>
                </a:lnTo>
                <a:close/>
              </a:path>
            </a:pathLst>
          </a:custGeom>
          <a:solidFill>
            <a:schemeClr val="accent1">
              <a:satOff val="-9155"/>
              <a:lumOff val="-32673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spcBef>
                <a:spcPts val="0"/>
              </a:spcBef>
              <a:defRPr sz="3200">
                <a:solidFill>
                  <a:srgbClr val="FFFFFF"/>
                </a:solidFill>
              </a:defRPr>
            </a:lvl1pPr>
          </a:lstStyle>
          <a:p>
            <a:pPr/>
            <a:r>
              <a:t>Run hardware tests on different OS</a:t>
            </a:r>
          </a:p>
        </p:txBody>
      </p:sp>
      <p:pic>
        <p:nvPicPr>
          <p:cNvPr id="302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rcRect l="22368" t="9404" r="21877" b="8716"/>
          <a:stretch>
            <a:fillRect/>
          </a:stretch>
        </p:blipFill>
        <p:spPr>
          <a:xfrm>
            <a:off x="14737943" y="5328706"/>
            <a:ext cx="1056977" cy="15522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8" h="21586" fill="norm" stroke="1" extrusionOk="0">
                <a:moveTo>
                  <a:pt x="10015" y="1"/>
                </a:moveTo>
                <a:cubicBezTo>
                  <a:pt x="9973" y="-3"/>
                  <a:pt x="9925" y="5"/>
                  <a:pt x="9885" y="18"/>
                </a:cubicBezTo>
                <a:cubicBezTo>
                  <a:pt x="9875" y="22"/>
                  <a:pt x="9870" y="25"/>
                  <a:pt x="9861" y="29"/>
                </a:cubicBezTo>
                <a:cubicBezTo>
                  <a:pt x="9858" y="31"/>
                  <a:pt x="9854" y="29"/>
                  <a:pt x="9853" y="29"/>
                </a:cubicBezTo>
                <a:cubicBezTo>
                  <a:pt x="9850" y="31"/>
                  <a:pt x="9854" y="34"/>
                  <a:pt x="9853" y="34"/>
                </a:cubicBezTo>
                <a:cubicBezTo>
                  <a:pt x="9823" y="48"/>
                  <a:pt x="9791" y="67"/>
                  <a:pt x="9764" y="90"/>
                </a:cubicBezTo>
                <a:cubicBezTo>
                  <a:pt x="9755" y="97"/>
                  <a:pt x="9748" y="103"/>
                  <a:pt x="9739" y="112"/>
                </a:cubicBezTo>
                <a:cubicBezTo>
                  <a:pt x="9703" y="148"/>
                  <a:pt x="9670" y="188"/>
                  <a:pt x="9642" y="239"/>
                </a:cubicBezTo>
                <a:cubicBezTo>
                  <a:pt x="9593" y="329"/>
                  <a:pt x="9475" y="381"/>
                  <a:pt x="9375" y="354"/>
                </a:cubicBezTo>
                <a:cubicBezTo>
                  <a:pt x="9323" y="341"/>
                  <a:pt x="9271" y="345"/>
                  <a:pt x="9229" y="366"/>
                </a:cubicBezTo>
                <a:cubicBezTo>
                  <a:pt x="9207" y="376"/>
                  <a:pt x="9188" y="392"/>
                  <a:pt x="9172" y="410"/>
                </a:cubicBezTo>
                <a:cubicBezTo>
                  <a:pt x="9156" y="428"/>
                  <a:pt x="9141" y="451"/>
                  <a:pt x="9131" y="476"/>
                </a:cubicBezTo>
                <a:cubicBezTo>
                  <a:pt x="9096" y="568"/>
                  <a:pt x="8983" y="641"/>
                  <a:pt x="8872" y="641"/>
                </a:cubicBezTo>
                <a:cubicBezTo>
                  <a:pt x="8760" y="641"/>
                  <a:pt x="8661" y="703"/>
                  <a:pt x="8661" y="779"/>
                </a:cubicBezTo>
                <a:cubicBezTo>
                  <a:pt x="8661" y="798"/>
                  <a:pt x="8658" y="821"/>
                  <a:pt x="8645" y="840"/>
                </a:cubicBezTo>
                <a:cubicBezTo>
                  <a:pt x="8632" y="859"/>
                  <a:pt x="8611" y="873"/>
                  <a:pt x="8588" y="890"/>
                </a:cubicBezTo>
                <a:cubicBezTo>
                  <a:pt x="8542" y="923"/>
                  <a:pt x="8479" y="949"/>
                  <a:pt x="8410" y="962"/>
                </a:cubicBezTo>
                <a:cubicBezTo>
                  <a:pt x="8270" y="986"/>
                  <a:pt x="8184" y="1037"/>
                  <a:pt x="8215" y="1072"/>
                </a:cubicBezTo>
                <a:cubicBezTo>
                  <a:pt x="8231" y="1089"/>
                  <a:pt x="8222" y="1127"/>
                  <a:pt x="8199" y="1171"/>
                </a:cubicBezTo>
                <a:cubicBezTo>
                  <a:pt x="8175" y="1217"/>
                  <a:pt x="8136" y="1265"/>
                  <a:pt x="8085" y="1315"/>
                </a:cubicBezTo>
                <a:cubicBezTo>
                  <a:pt x="8010" y="1388"/>
                  <a:pt x="7947" y="1431"/>
                  <a:pt x="7866" y="1447"/>
                </a:cubicBezTo>
                <a:cubicBezTo>
                  <a:pt x="7826" y="1455"/>
                  <a:pt x="7780" y="1456"/>
                  <a:pt x="7728" y="1453"/>
                </a:cubicBezTo>
                <a:cubicBezTo>
                  <a:pt x="7676" y="1449"/>
                  <a:pt x="7614" y="1439"/>
                  <a:pt x="7542" y="1425"/>
                </a:cubicBezTo>
                <a:cubicBezTo>
                  <a:pt x="7346" y="1387"/>
                  <a:pt x="6731" y="1366"/>
                  <a:pt x="6179" y="1375"/>
                </a:cubicBezTo>
                <a:cubicBezTo>
                  <a:pt x="5766" y="1383"/>
                  <a:pt x="5511" y="1395"/>
                  <a:pt x="5352" y="1420"/>
                </a:cubicBezTo>
                <a:cubicBezTo>
                  <a:pt x="5273" y="1432"/>
                  <a:pt x="5222" y="1449"/>
                  <a:pt x="5182" y="1469"/>
                </a:cubicBezTo>
                <a:cubicBezTo>
                  <a:pt x="5142" y="1490"/>
                  <a:pt x="5117" y="1515"/>
                  <a:pt x="5101" y="1547"/>
                </a:cubicBezTo>
                <a:cubicBezTo>
                  <a:pt x="5092" y="1564"/>
                  <a:pt x="5078" y="1577"/>
                  <a:pt x="5060" y="1591"/>
                </a:cubicBezTo>
                <a:cubicBezTo>
                  <a:pt x="5038" y="1608"/>
                  <a:pt x="4995" y="1623"/>
                  <a:pt x="4947" y="1635"/>
                </a:cubicBezTo>
                <a:cubicBezTo>
                  <a:pt x="4904" y="1645"/>
                  <a:pt x="4825" y="1656"/>
                  <a:pt x="4752" y="1662"/>
                </a:cubicBezTo>
                <a:cubicBezTo>
                  <a:pt x="4705" y="1667"/>
                  <a:pt x="4661" y="1670"/>
                  <a:pt x="4598" y="1674"/>
                </a:cubicBezTo>
                <a:cubicBezTo>
                  <a:pt x="4573" y="1675"/>
                  <a:pt x="4532" y="1678"/>
                  <a:pt x="4493" y="1679"/>
                </a:cubicBezTo>
                <a:cubicBezTo>
                  <a:pt x="4445" y="1681"/>
                  <a:pt x="4378" y="1678"/>
                  <a:pt x="4322" y="1679"/>
                </a:cubicBezTo>
                <a:cubicBezTo>
                  <a:pt x="3981" y="1687"/>
                  <a:pt x="3528" y="1688"/>
                  <a:pt x="2765" y="1685"/>
                </a:cubicBezTo>
                <a:cubicBezTo>
                  <a:pt x="2263" y="1682"/>
                  <a:pt x="1871" y="1683"/>
                  <a:pt x="1565" y="1685"/>
                </a:cubicBezTo>
                <a:cubicBezTo>
                  <a:pt x="1260" y="1687"/>
                  <a:pt x="1040" y="1692"/>
                  <a:pt x="884" y="1701"/>
                </a:cubicBezTo>
                <a:cubicBezTo>
                  <a:pt x="742" y="1709"/>
                  <a:pt x="664" y="1723"/>
                  <a:pt x="608" y="1740"/>
                </a:cubicBezTo>
                <a:cubicBezTo>
                  <a:pt x="571" y="1750"/>
                  <a:pt x="540" y="1764"/>
                  <a:pt x="527" y="1778"/>
                </a:cubicBezTo>
                <a:cubicBezTo>
                  <a:pt x="516" y="1791"/>
                  <a:pt x="511" y="1801"/>
                  <a:pt x="511" y="1817"/>
                </a:cubicBezTo>
                <a:cubicBezTo>
                  <a:pt x="511" y="1836"/>
                  <a:pt x="500" y="1859"/>
                  <a:pt x="487" y="1878"/>
                </a:cubicBezTo>
                <a:cubicBezTo>
                  <a:pt x="474" y="1898"/>
                  <a:pt x="461" y="1916"/>
                  <a:pt x="438" y="1933"/>
                </a:cubicBezTo>
                <a:cubicBezTo>
                  <a:pt x="392" y="1967"/>
                  <a:pt x="322" y="1992"/>
                  <a:pt x="251" y="2005"/>
                </a:cubicBezTo>
                <a:cubicBezTo>
                  <a:pt x="188" y="2016"/>
                  <a:pt x="141" y="2031"/>
                  <a:pt x="105" y="2192"/>
                </a:cubicBezTo>
                <a:cubicBezTo>
                  <a:pt x="70" y="2354"/>
                  <a:pt x="48" y="2663"/>
                  <a:pt x="32" y="3269"/>
                </a:cubicBezTo>
                <a:cubicBezTo>
                  <a:pt x="16" y="3874"/>
                  <a:pt x="12" y="4773"/>
                  <a:pt x="8" y="6116"/>
                </a:cubicBezTo>
                <a:cubicBezTo>
                  <a:pt x="4" y="7459"/>
                  <a:pt x="0" y="9243"/>
                  <a:pt x="0" y="11619"/>
                </a:cubicBezTo>
                <a:cubicBezTo>
                  <a:pt x="0" y="16359"/>
                  <a:pt x="1" y="18756"/>
                  <a:pt x="32" y="19974"/>
                </a:cubicBezTo>
                <a:cubicBezTo>
                  <a:pt x="49" y="20584"/>
                  <a:pt x="70" y="20898"/>
                  <a:pt x="105" y="21067"/>
                </a:cubicBezTo>
                <a:cubicBezTo>
                  <a:pt x="141" y="21237"/>
                  <a:pt x="188" y="21259"/>
                  <a:pt x="251" y="21282"/>
                </a:cubicBezTo>
                <a:cubicBezTo>
                  <a:pt x="392" y="21334"/>
                  <a:pt x="511" y="21423"/>
                  <a:pt x="511" y="21481"/>
                </a:cubicBezTo>
                <a:cubicBezTo>
                  <a:pt x="511" y="21563"/>
                  <a:pt x="2759" y="21586"/>
                  <a:pt x="10567" y="21586"/>
                </a:cubicBezTo>
                <a:cubicBezTo>
                  <a:pt x="15542" y="21586"/>
                  <a:pt x="18060" y="21586"/>
                  <a:pt x="19341" y="21564"/>
                </a:cubicBezTo>
                <a:cubicBezTo>
                  <a:pt x="19661" y="21558"/>
                  <a:pt x="19902" y="21550"/>
                  <a:pt x="20087" y="21542"/>
                </a:cubicBezTo>
                <a:cubicBezTo>
                  <a:pt x="20258" y="21534"/>
                  <a:pt x="20373" y="21525"/>
                  <a:pt x="20460" y="21514"/>
                </a:cubicBezTo>
                <a:cubicBezTo>
                  <a:pt x="20479" y="21512"/>
                  <a:pt x="20493" y="21506"/>
                  <a:pt x="20509" y="21503"/>
                </a:cubicBezTo>
                <a:cubicBezTo>
                  <a:pt x="20532" y="21499"/>
                  <a:pt x="20551" y="21496"/>
                  <a:pt x="20566" y="21492"/>
                </a:cubicBezTo>
                <a:cubicBezTo>
                  <a:pt x="20577" y="21489"/>
                  <a:pt x="20589" y="21490"/>
                  <a:pt x="20598" y="21487"/>
                </a:cubicBezTo>
                <a:cubicBezTo>
                  <a:pt x="20610" y="21483"/>
                  <a:pt x="20630" y="21480"/>
                  <a:pt x="20639" y="21476"/>
                </a:cubicBezTo>
                <a:cubicBezTo>
                  <a:pt x="20648" y="21471"/>
                  <a:pt x="20657" y="21468"/>
                  <a:pt x="20663" y="21465"/>
                </a:cubicBezTo>
                <a:cubicBezTo>
                  <a:pt x="20688" y="21448"/>
                  <a:pt x="20695" y="21434"/>
                  <a:pt x="20703" y="21415"/>
                </a:cubicBezTo>
                <a:cubicBezTo>
                  <a:pt x="20720" y="21377"/>
                  <a:pt x="20739" y="21347"/>
                  <a:pt x="20752" y="21327"/>
                </a:cubicBezTo>
                <a:cubicBezTo>
                  <a:pt x="20766" y="21306"/>
                  <a:pt x="20777" y="21296"/>
                  <a:pt x="20793" y="21293"/>
                </a:cubicBezTo>
                <a:cubicBezTo>
                  <a:pt x="20822" y="21288"/>
                  <a:pt x="20861" y="21316"/>
                  <a:pt x="20922" y="21376"/>
                </a:cubicBezTo>
                <a:cubicBezTo>
                  <a:pt x="20953" y="21407"/>
                  <a:pt x="20978" y="21429"/>
                  <a:pt x="21004" y="21443"/>
                </a:cubicBezTo>
                <a:cubicBezTo>
                  <a:pt x="21029" y="21457"/>
                  <a:pt x="21048" y="21462"/>
                  <a:pt x="21077" y="21459"/>
                </a:cubicBezTo>
                <a:cubicBezTo>
                  <a:pt x="21133" y="21453"/>
                  <a:pt x="21208" y="21408"/>
                  <a:pt x="21328" y="21327"/>
                </a:cubicBezTo>
                <a:lnTo>
                  <a:pt x="21596" y="21144"/>
                </a:lnTo>
                <a:lnTo>
                  <a:pt x="21596" y="11591"/>
                </a:lnTo>
                <a:cubicBezTo>
                  <a:pt x="21596" y="9335"/>
                  <a:pt x="21600" y="7612"/>
                  <a:pt x="21596" y="6293"/>
                </a:cubicBezTo>
                <a:cubicBezTo>
                  <a:pt x="21587" y="3654"/>
                  <a:pt x="21560" y="2634"/>
                  <a:pt x="21498" y="2242"/>
                </a:cubicBezTo>
                <a:cubicBezTo>
                  <a:pt x="21467" y="2046"/>
                  <a:pt x="21429" y="2009"/>
                  <a:pt x="21377" y="1999"/>
                </a:cubicBezTo>
                <a:cubicBezTo>
                  <a:pt x="21315" y="1988"/>
                  <a:pt x="21263" y="1960"/>
                  <a:pt x="21222" y="1927"/>
                </a:cubicBezTo>
                <a:cubicBezTo>
                  <a:pt x="21182" y="1894"/>
                  <a:pt x="21149" y="1856"/>
                  <a:pt x="21149" y="1817"/>
                </a:cubicBezTo>
                <a:cubicBezTo>
                  <a:pt x="21149" y="1801"/>
                  <a:pt x="21153" y="1785"/>
                  <a:pt x="21141" y="1773"/>
                </a:cubicBezTo>
                <a:cubicBezTo>
                  <a:pt x="21132" y="1763"/>
                  <a:pt x="21113" y="1753"/>
                  <a:pt x="21093" y="1745"/>
                </a:cubicBezTo>
                <a:cubicBezTo>
                  <a:pt x="21088" y="1744"/>
                  <a:pt x="21081" y="1741"/>
                  <a:pt x="21077" y="1740"/>
                </a:cubicBezTo>
                <a:cubicBezTo>
                  <a:pt x="21018" y="1721"/>
                  <a:pt x="20921" y="1710"/>
                  <a:pt x="20752" y="1701"/>
                </a:cubicBezTo>
                <a:cubicBezTo>
                  <a:pt x="20414" y="1684"/>
                  <a:pt x="19802" y="1682"/>
                  <a:pt x="18700" y="1690"/>
                </a:cubicBezTo>
                <a:cubicBezTo>
                  <a:pt x="17968" y="1695"/>
                  <a:pt x="17501" y="1699"/>
                  <a:pt x="17135" y="1696"/>
                </a:cubicBezTo>
                <a:cubicBezTo>
                  <a:pt x="16967" y="1694"/>
                  <a:pt x="16809" y="1689"/>
                  <a:pt x="16697" y="1685"/>
                </a:cubicBezTo>
                <a:cubicBezTo>
                  <a:pt x="16694" y="1684"/>
                  <a:pt x="16693" y="1685"/>
                  <a:pt x="16689" y="1685"/>
                </a:cubicBezTo>
                <a:cubicBezTo>
                  <a:pt x="16687" y="1684"/>
                  <a:pt x="16683" y="1685"/>
                  <a:pt x="16681" y="1685"/>
                </a:cubicBezTo>
                <a:cubicBezTo>
                  <a:pt x="16645" y="1683"/>
                  <a:pt x="16599" y="1681"/>
                  <a:pt x="16568" y="1679"/>
                </a:cubicBezTo>
                <a:cubicBezTo>
                  <a:pt x="16424" y="1669"/>
                  <a:pt x="16319" y="1655"/>
                  <a:pt x="16259" y="1635"/>
                </a:cubicBezTo>
                <a:cubicBezTo>
                  <a:pt x="16226" y="1623"/>
                  <a:pt x="16197" y="1612"/>
                  <a:pt x="16178" y="1596"/>
                </a:cubicBezTo>
                <a:cubicBezTo>
                  <a:pt x="16160" y="1581"/>
                  <a:pt x="16151" y="1566"/>
                  <a:pt x="16138" y="1547"/>
                </a:cubicBezTo>
                <a:cubicBezTo>
                  <a:pt x="16113" y="1511"/>
                  <a:pt x="16084" y="1480"/>
                  <a:pt x="16041" y="1458"/>
                </a:cubicBezTo>
                <a:cubicBezTo>
                  <a:pt x="15998" y="1436"/>
                  <a:pt x="15938" y="1420"/>
                  <a:pt x="15854" y="1409"/>
                </a:cubicBezTo>
                <a:cubicBezTo>
                  <a:pt x="15767" y="1397"/>
                  <a:pt x="15655" y="1391"/>
                  <a:pt x="15505" y="1387"/>
                </a:cubicBezTo>
                <a:cubicBezTo>
                  <a:pt x="15353" y="1382"/>
                  <a:pt x="15160" y="1381"/>
                  <a:pt x="14921" y="1381"/>
                </a:cubicBezTo>
                <a:cubicBezTo>
                  <a:pt x="14317" y="1381"/>
                  <a:pt x="13762" y="1412"/>
                  <a:pt x="13681" y="1447"/>
                </a:cubicBezTo>
                <a:cubicBezTo>
                  <a:pt x="13651" y="1460"/>
                  <a:pt x="13620" y="1464"/>
                  <a:pt x="13583" y="1469"/>
                </a:cubicBezTo>
                <a:cubicBezTo>
                  <a:pt x="13538" y="1475"/>
                  <a:pt x="13481" y="1474"/>
                  <a:pt x="13429" y="1469"/>
                </a:cubicBezTo>
                <a:cubicBezTo>
                  <a:pt x="13358" y="1463"/>
                  <a:pt x="13287" y="1448"/>
                  <a:pt x="13218" y="1425"/>
                </a:cubicBezTo>
                <a:cubicBezTo>
                  <a:pt x="13148" y="1402"/>
                  <a:pt x="13090" y="1372"/>
                  <a:pt x="13040" y="1337"/>
                </a:cubicBezTo>
                <a:cubicBezTo>
                  <a:pt x="13006" y="1313"/>
                  <a:pt x="12976" y="1292"/>
                  <a:pt x="12959" y="1265"/>
                </a:cubicBezTo>
                <a:cubicBezTo>
                  <a:pt x="12944" y="1243"/>
                  <a:pt x="12935" y="1222"/>
                  <a:pt x="12935" y="1199"/>
                </a:cubicBezTo>
                <a:cubicBezTo>
                  <a:pt x="12934" y="1159"/>
                  <a:pt x="12915" y="1123"/>
                  <a:pt x="12886" y="1094"/>
                </a:cubicBezTo>
                <a:cubicBezTo>
                  <a:pt x="12867" y="1075"/>
                  <a:pt x="12841" y="1054"/>
                  <a:pt x="12813" y="1044"/>
                </a:cubicBezTo>
                <a:cubicBezTo>
                  <a:pt x="12790" y="1036"/>
                  <a:pt x="12766" y="1033"/>
                  <a:pt x="12740" y="1033"/>
                </a:cubicBezTo>
                <a:cubicBezTo>
                  <a:pt x="12709" y="1033"/>
                  <a:pt x="12684" y="1030"/>
                  <a:pt x="12659" y="1017"/>
                </a:cubicBezTo>
                <a:cubicBezTo>
                  <a:pt x="12633" y="1004"/>
                  <a:pt x="12606" y="981"/>
                  <a:pt x="12586" y="956"/>
                </a:cubicBezTo>
                <a:cubicBezTo>
                  <a:pt x="12547" y="905"/>
                  <a:pt x="12527" y="833"/>
                  <a:pt x="12513" y="735"/>
                </a:cubicBezTo>
                <a:cubicBezTo>
                  <a:pt x="12507" y="693"/>
                  <a:pt x="12489" y="644"/>
                  <a:pt x="12472" y="603"/>
                </a:cubicBezTo>
                <a:cubicBezTo>
                  <a:pt x="12468" y="591"/>
                  <a:pt x="12461" y="586"/>
                  <a:pt x="12456" y="575"/>
                </a:cubicBezTo>
                <a:cubicBezTo>
                  <a:pt x="12422" y="504"/>
                  <a:pt x="12381" y="438"/>
                  <a:pt x="12326" y="388"/>
                </a:cubicBezTo>
                <a:cubicBezTo>
                  <a:pt x="12295" y="357"/>
                  <a:pt x="12256" y="333"/>
                  <a:pt x="12221" y="316"/>
                </a:cubicBezTo>
                <a:cubicBezTo>
                  <a:pt x="12154" y="284"/>
                  <a:pt x="12095" y="241"/>
                  <a:pt x="12051" y="200"/>
                </a:cubicBezTo>
                <a:cubicBezTo>
                  <a:pt x="12006" y="158"/>
                  <a:pt x="11978" y="115"/>
                  <a:pt x="11978" y="84"/>
                </a:cubicBezTo>
                <a:cubicBezTo>
                  <a:pt x="11978" y="9"/>
                  <a:pt x="11862" y="-14"/>
                  <a:pt x="11629" y="12"/>
                </a:cubicBezTo>
                <a:cubicBezTo>
                  <a:pt x="10637" y="124"/>
                  <a:pt x="10300" y="134"/>
                  <a:pt x="10153" y="51"/>
                </a:cubicBezTo>
                <a:cubicBezTo>
                  <a:pt x="10105" y="24"/>
                  <a:pt x="10063" y="6"/>
                  <a:pt x="10015" y="1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303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300866" y="5385402"/>
            <a:ext cx="2658775" cy="1495561"/>
          </a:xfrm>
          <a:prstGeom prst="rect">
            <a:avLst/>
          </a:prstGeom>
          <a:ln w="12700">
            <a:miter lim="400000"/>
          </a:ln>
        </p:spPr>
      </p:pic>
      <p:pic>
        <p:nvPicPr>
          <p:cNvPr id="304" name="pasted-movie.png" descr="pasted-movi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9148510" y="5429324"/>
            <a:ext cx="1407717" cy="1407717"/>
          </a:xfrm>
          <a:prstGeom prst="rect">
            <a:avLst/>
          </a:prstGeom>
          <a:ln w="12700">
            <a:miter lim="400000"/>
          </a:ln>
        </p:spPr>
      </p:pic>
      <p:pic>
        <p:nvPicPr>
          <p:cNvPr id="305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rcRect l="22368" t="9404" r="21877" b="8716"/>
          <a:stretch>
            <a:fillRect/>
          </a:stretch>
        </p:blipFill>
        <p:spPr>
          <a:xfrm>
            <a:off x="18055754" y="5328706"/>
            <a:ext cx="1056976" cy="15522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8" h="21586" fill="norm" stroke="1" extrusionOk="0">
                <a:moveTo>
                  <a:pt x="10015" y="1"/>
                </a:moveTo>
                <a:cubicBezTo>
                  <a:pt x="9973" y="-3"/>
                  <a:pt x="9925" y="5"/>
                  <a:pt x="9885" y="18"/>
                </a:cubicBezTo>
                <a:cubicBezTo>
                  <a:pt x="9875" y="22"/>
                  <a:pt x="9870" y="25"/>
                  <a:pt x="9861" y="29"/>
                </a:cubicBezTo>
                <a:cubicBezTo>
                  <a:pt x="9858" y="31"/>
                  <a:pt x="9854" y="29"/>
                  <a:pt x="9853" y="29"/>
                </a:cubicBezTo>
                <a:cubicBezTo>
                  <a:pt x="9850" y="31"/>
                  <a:pt x="9854" y="34"/>
                  <a:pt x="9853" y="34"/>
                </a:cubicBezTo>
                <a:cubicBezTo>
                  <a:pt x="9823" y="48"/>
                  <a:pt x="9791" y="67"/>
                  <a:pt x="9764" y="90"/>
                </a:cubicBezTo>
                <a:cubicBezTo>
                  <a:pt x="9755" y="97"/>
                  <a:pt x="9748" y="103"/>
                  <a:pt x="9739" y="112"/>
                </a:cubicBezTo>
                <a:cubicBezTo>
                  <a:pt x="9703" y="148"/>
                  <a:pt x="9670" y="188"/>
                  <a:pt x="9642" y="239"/>
                </a:cubicBezTo>
                <a:cubicBezTo>
                  <a:pt x="9593" y="329"/>
                  <a:pt x="9475" y="381"/>
                  <a:pt x="9375" y="354"/>
                </a:cubicBezTo>
                <a:cubicBezTo>
                  <a:pt x="9323" y="341"/>
                  <a:pt x="9271" y="345"/>
                  <a:pt x="9229" y="366"/>
                </a:cubicBezTo>
                <a:cubicBezTo>
                  <a:pt x="9207" y="376"/>
                  <a:pt x="9188" y="392"/>
                  <a:pt x="9172" y="410"/>
                </a:cubicBezTo>
                <a:cubicBezTo>
                  <a:pt x="9156" y="428"/>
                  <a:pt x="9141" y="451"/>
                  <a:pt x="9131" y="476"/>
                </a:cubicBezTo>
                <a:cubicBezTo>
                  <a:pt x="9096" y="568"/>
                  <a:pt x="8983" y="641"/>
                  <a:pt x="8872" y="641"/>
                </a:cubicBezTo>
                <a:cubicBezTo>
                  <a:pt x="8760" y="641"/>
                  <a:pt x="8661" y="703"/>
                  <a:pt x="8661" y="779"/>
                </a:cubicBezTo>
                <a:cubicBezTo>
                  <a:pt x="8661" y="798"/>
                  <a:pt x="8658" y="821"/>
                  <a:pt x="8645" y="840"/>
                </a:cubicBezTo>
                <a:cubicBezTo>
                  <a:pt x="8632" y="859"/>
                  <a:pt x="8611" y="873"/>
                  <a:pt x="8588" y="890"/>
                </a:cubicBezTo>
                <a:cubicBezTo>
                  <a:pt x="8542" y="923"/>
                  <a:pt x="8479" y="949"/>
                  <a:pt x="8410" y="962"/>
                </a:cubicBezTo>
                <a:cubicBezTo>
                  <a:pt x="8270" y="986"/>
                  <a:pt x="8184" y="1037"/>
                  <a:pt x="8215" y="1072"/>
                </a:cubicBezTo>
                <a:cubicBezTo>
                  <a:pt x="8231" y="1089"/>
                  <a:pt x="8222" y="1127"/>
                  <a:pt x="8199" y="1171"/>
                </a:cubicBezTo>
                <a:cubicBezTo>
                  <a:pt x="8175" y="1217"/>
                  <a:pt x="8136" y="1265"/>
                  <a:pt x="8085" y="1315"/>
                </a:cubicBezTo>
                <a:cubicBezTo>
                  <a:pt x="8010" y="1388"/>
                  <a:pt x="7947" y="1431"/>
                  <a:pt x="7866" y="1447"/>
                </a:cubicBezTo>
                <a:cubicBezTo>
                  <a:pt x="7826" y="1455"/>
                  <a:pt x="7780" y="1456"/>
                  <a:pt x="7728" y="1453"/>
                </a:cubicBezTo>
                <a:cubicBezTo>
                  <a:pt x="7676" y="1449"/>
                  <a:pt x="7614" y="1439"/>
                  <a:pt x="7542" y="1425"/>
                </a:cubicBezTo>
                <a:cubicBezTo>
                  <a:pt x="7346" y="1387"/>
                  <a:pt x="6731" y="1366"/>
                  <a:pt x="6179" y="1375"/>
                </a:cubicBezTo>
                <a:cubicBezTo>
                  <a:pt x="5766" y="1383"/>
                  <a:pt x="5511" y="1395"/>
                  <a:pt x="5352" y="1420"/>
                </a:cubicBezTo>
                <a:cubicBezTo>
                  <a:pt x="5273" y="1432"/>
                  <a:pt x="5222" y="1449"/>
                  <a:pt x="5182" y="1469"/>
                </a:cubicBezTo>
                <a:cubicBezTo>
                  <a:pt x="5142" y="1490"/>
                  <a:pt x="5117" y="1515"/>
                  <a:pt x="5101" y="1547"/>
                </a:cubicBezTo>
                <a:cubicBezTo>
                  <a:pt x="5092" y="1564"/>
                  <a:pt x="5078" y="1577"/>
                  <a:pt x="5060" y="1591"/>
                </a:cubicBezTo>
                <a:cubicBezTo>
                  <a:pt x="5038" y="1608"/>
                  <a:pt x="4995" y="1623"/>
                  <a:pt x="4947" y="1635"/>
                </a:cubicBezTo>
                <a:cubicBezTo>
                  <a:pt x="4904" y="1645"/>
                  <a:pt x="4825" y="1656"/>
                  <a:pt x="4752" y="1662"/>
                </a:cubicBezTo>
                <a:cubicBezTo>
                  <a:pt x="4705" y="1667"/>
                  <a:pt x="4661" y="1670"/>
                  <a:pt x="4598" y="1674"/>
                </a:cubicBezTo>
                <a:cubicBezTo>
                  <a:pt x="4573" y="1675"/>
                  <a:pt x="4532" y="1678"/>
                  <a:pt x="4493" y="1679"/>
                </a:cubicBezTo>
                <a:cubicBezTo>
                  <a:pt x="4445" y="1681"/>
                  <a:pt x="4378" y="1678"/>
                  <a:pt x="4322" y="1679"/>
                </a:cubicBezTo>
                <a:cubicBezTo>
                  <a:pt x="3981" y="1687"/>
                  <a:pt x="3528" y="1688"/>
                  <a:pt x="2765" y="1685"/>
                </a:cubicBezTo>
                <a:cubicBezTo>
                  <a:pt x="2263" y="1682"/>
                  <a:pt x="1871" y="1683"/>
                  <a:pt x="1565" y="1685"/>
                </a:cubicBezTo>
                <a:cubicBezTo>
                  <a:pt x="1260" y="1687"/>
                  <a:pt x="1040" y="1692"/>
                  <a:pt x="884" y="1701"/>
                </a:cubicBezTo>
                <a:cubicBezTo>
                  <a:pt x="742" y="1709"/>
                  <a:pt x="664" y="1723"/>
                  <a:pt x="608" y="1740"/>
                </a:cubicBezTo>
                <a:cubicBezTo>
                  <a:pt x="571" y="1750"/>
                  <a:pt x="540" y="1764"/>
                  <a:pt x="527" y="1778"/>
                </a:cubicBezTo>
                <a:cubicBezTo>
                  <a:pt x="516" y="1791"/>
                  <a:pt x="511" y="1801"/>
                  <a:pt x="511" y="1817"/>
                </a:cubicBezTo>
                <a:cubicBezTo>
                  <a:pt x="511" y="1836"/>
                  <a:pt x="500" y="1859"/>
                  <a:pt x="487" y="1878"/>
                </a:cubicBezTo>
                <a:cubicBezTo>
                  <a:pt x="474" y="1898"/>
                  <a:pt x="461" y="1916"/>
                  <a:pt x="438" y="1933"/>
                </a:cubicBezTo>
                <a:cubicBezTo>
                  <a:pt x="392" y="1967"/>
                  <a:pt x="322" y="1992"/>
                  <a:pt x="251" y="2005"/>
                </a:cubicBezTo>
                <a:cubicBezTo>
                  <a:pt x="188" y="2016"/>
                  <a:pt x="141" y="2031"/>
                  <a:pt x="105" y="2192"/>
                </a:cubicBezTo>
                <a:cubicBezTo>
                  <a:pt x="70" y="2354"/>
                  <a:pt x="48" y="2663"/>
                  <a:pt x="32" y="3269"/>
                </a:cubicBezTo>
                <a:cubicBezTo>
                  <a:pt x="16" y="3874"/>
                  <a:pt x="12" y="4773"/>
                  <a:pt x="8" y="6116"/>
                </a:cubicBezTo>
                <a:cubicBezTo>
                  <a:pt x="4" y="7459"/>
                  <a:pt x="0" y="9243"/>
                  <a:pt x="0" y="11619"/>
                </a:cubicBezTo>
                <a:cubicBezTo>
                  <a:pt x="0" y="16359"/>
                  <a:pt x="1" y="18756"/>
                  <a:pt x="32" y="19974"/>
                </a:cubicBezTo>
                <a:cubicBezTo>
                  <a:pt x="49" y="20584"/>
                  <a:pt x="70" y="20898"/>
                  <a:pt x="105" y="21067"/>
                </a:cubicBezTo>
                <a:cubicBezTo>
                  <a:pt x="141" y="21237"/>
                  <a:pt x="188" y="21259"/>
                  <a:pt x="251" y="21282"/>
                </a:cubicBezTo>
                <a:cubicBezTo>
                  <a:pt x="392" y="21334"/>
                  <a:pt x="511" y="21423"/>
                  <a:pt x="511" y="21481"/>
                </a:cubicBezTo>
                <a:cubicBezTo>
                  <a:pt x="511" y="21563"/>
                  <a:pt x="2759" y="21586"/>
                  <a:pt x="10567" y="21586"/>
                </a:cubicBezTo>
                <a:cubicBezTo>
                  <a:pt x="15542" y="21586"/>
                  <a:pt x="18060" y="21586"/>
                  <a:pt x="19341" y="21564"/>
                </a:cubicBezTo>
                <a:cubicBezTo>
                  <a:pt x="19661" y="21558"/>
                  <a:pt x="19902" y="21550"/>
                  <a:pt x="20087" y="21542"/>
                </a:cubicBezTo>
                <a:cubicBezTo>
                  <a:pt x="20258" y="21534"/>
                  <a:pt x="20373" y="21525"/>
                  <a:pt x="20460" y="21514"/>
                </a:cubicBezTo>
                <a:cubicBezTo>
                  <a:pt x="20479" y="21512"/>
                  <a:pt x="20493" y="21506"/>
                  <a:pt x="20509" y="21503"/>
                </a:cubicBezTo>
                <a:cubicBezTo>
                  <a:pt x="20532" y="21499"/>
                  <a:pt x="20551" y="21496"/>
                  <a:pt x="20566" y="21492"/>
                </a:cubicBezTo>
                <a:cubicBezTo>
                  <a:pt x="20577" y="21489"/>
                  <a:pt x="20589" y="21490"/>
                  <a:pt x="20598" y="21487"/>
                </a:cubicBezTo>
                <a:cubicBezTo>
                  <a:pt x="20610" y="21483"/>
                  <a:pt x="20630" y="21480"/>
                  <a:pt x="20639" y="21476"/>
                </a:cubicBezTo>
                <a:cubicBezTo>
                  <a:pt x="20648" y="21471"/>
                  <a:pt x="20657" y="21468"/>
                  <a:pt x="20663" y="21465"/>
                </a:cubicBezTo>
                <a:cubicBezTo>
                  <a:pt x="20688" y="21448"/>
                  <a:pt x="20695" y="21434"/>
                  <a:pt x="20703" y="21415"/>
                </a:cubicBezTo>
                <a:cubicBezTo>
                  <a:pt x="20720" y="21377"/>
                  <a:pt x="20739" y="21347"/>
                  <a:pt x="20752" y="21327"/>
                </a:cubicBezTo>
                <a:cubicBezTo>
                  <a:pt x="20766" y="21306"/>
                  <a:pt x="20777" y="21296"/>
                  <a:pt x="20793" y="21293"/>
                </a:cubicBezTo>
                <a:cubicBezTo>
                  <a:pt x="20822" y="21288"/>
                  <a:pt x="20861" y="21316"/>
                  <a:pt x="20922" y="21376"/>
                </a:cubicBezTo>
                <a:cubicBezTo>
                  <a:pt x="20953" y="21407"/>
                  <a:pt x="20978" y="21429"/>
                  <a:pt x="21004" y="21443"/>
                </a:cubicBezTo>
                <a:cubicBezTo>
                  <a:pt x="21029" y="21457"/>
                  <a:pt x="21048" y="21462"/>
                  <a:pt x="21077" y="21459"/>
                </a:cubicBezTo>
                <a:cubicBezTo>
                  <a:pt x="21133" y="21453"/>
                  <a:pt x="21208" y="21408"/>
                  <a:pt x="21328" y="21327"/>
                </a:cubicBezTo>
                <a:lnTo>
                  <a:pt x="21596" y="21144"/>
                </a:lnTo>
                <a:lnTo>
                  <a:pt x="21596" y="11591"/>
                </a:lnTo>
                <a:cubicBezTo>
                  <a:pt x="21596" y="9335"/>
                  <a:pt x="21600" y="7612"/>
                  <a:pt x="21596" y="6293"/>
                </a:cubicBezTo>
                <a:cubicBezTo>
                  <a:pt x="21587" y="3654"/>
                  <a:pt x="21560" y="2634"/>
                  <a:pt x="21498" y="2242"/>
                </a:cubicBezTo>
                <a:cubicBezTo>
                  <a:pt x="21467" y="2046"/>
                  <a:pt x="21429" y="2009"/>
                  <a:pt x="21377" y="1999"/>
                </a:cubicBezTo>
                <a:cubicBezTo>
                  <a:pt x="21315" y="1988"/>
                  <a:pt x="21263" y="1960"/>
                  <a:pt x="21222" y="1927"/>
                </a:cubicBezTo>
                <a:cubicBezTo>
                  <a:pt x="21182" y="1894"/>
                  <a:pt x="21149" y="1856"/>
                  <a:pt x="21149" y="1817"/>
                </a:cubicBezTo>
                <a:cubicBezTo>
                  <a:pt x="21149" y="1801"/>
                  <a:pt x="21153" y="1785"/>
                  <a:pt x="21141" y="1773"/>
                </a:cubicBezTo>
                <a:cubicBezTo>
                  <a:pt x="21132" y="1763"/>
                  <a:pt x="21113" y="1753"/>
                  <a:pt x="21093" y="1745"/>
                </a:cubicBezTo>
                <a:cubicBezTo>
                  <a:pt x="21088" y="1744"/>
                  <a:pt x="21081" y="1741"/>
                  <a:pt x="21077" y="1740"/>
                </a:cubicBezTo>
                <a:cubicBezTo>
                  <a:pt x="21018" y="1721"/>
                  <a:pt x="20921" y="1710"/>
                  <a:pt x="20752" y="1701"/>
                </a:cubicBezTo>
                <a:cubicBezTo>
                  <a:pt x="20414" y="1684"/>
                  <a:pt x="19802" y="1682"/>
                  <a:pt x="18700" y="1690"/>
                </a:cubicBezTo>
                <a:cubicBezTo>
                  <a:pt x="17968" y="1695"/>
                  <a:pt x="17501" y="1699"/>
                  <a:pt x="17135" y="1696"/>
                </a:cubicBezTo>
                <a:cubicBezTo>
                  <a:pt x="16967" y="1694"/>
                  <a:pt x="16809" y="1689"/>
                  <a:pt x="16697" y="1685"/>
                </a:cubicBezTo>
                <a:cubicBezTo>
                  <a:pt x="16694" y="1684"/>
                  <a:pt x="16693" y="1685"/>
                  <a:pt x="16689" y="1685"/>
                </a:cubicBezTo>
                <a:cubicBezTo>
                  <a:pt x="16687" y="1684"/>
                  <a:pt x="16683" y="1685"/>
                  <a:pt x="16681" y="1685"/>
                </a:cubicBezTo>
                <a:cubicBezTo>
                  <a:pt x="16645" y="1683"/>
                  <a:pt x="16599" y="1681"/>
                  <a:pt x="16568" y="1679"/>
                </a:cubicBezTo>
                <a:cubicBezTo>
                  <a:pt x="16424" y="1669"/>
                  <a:pt x="16319" y="1655"/>
                  <a:pt x="16259" y="1635"/>
                </a:cubicBezTo>
                <a:cubicBezTo>
                  <a:pt x="16226" y="1623"/>
                  <a:pt x="16197" y="1612"/>
                  <a:pt x="16178" y="1596"/>
                </a:cubicBezTo>
                <a:cubicBezTo>
                  <a:pt x="16160" y="1581"/>
                  <a:pt x="16151" y="1566"/>
                  <a:pt x="16138" y="1547"/>
                </a:cubicBezTo>
                <a:cubicBezTo>
                  <a:pt x="16113" y="1511"/>
                  <a:pt x="16084" y="1480"/>
                  <a:pt x="16041" y="1458"/>
                </a:cubicBezTo>
                <a:cubicBezTo>
                  <a:pt x="15998" y="1436"/>
                  <a:pt x="15938" y="1420"/>
                  <a:pt x="15854" y="1409"/>
                </a:cubicBezTo>
                <a:cubicBezTo>
                  <a:pt x="15767" y="1397"/>
                  <a:pt x="15655" y="1391"/>
                  <a:pt x="15505" y="1387"/>
                </a:cubicBezTo>
                <a:cubicBezTo>
                  <a:pt x="15353" y="1382"/>
                  <a:pt x="15160" y="1381"/>
                  <a:pt x="14921" y="1381"/>
                </a:cubicBezTo>
                <a:cubicBezTo>
                  <a:pt x="14317" y="1381"/>
                  <a:pt x="13762" y="1412"/>
                  <a:pt x="13681" y="1447"/>
                </a:cubicBezTo>
                <a:cubicBezTo>
                  <a:pt x="13651" y="1460"/>
                  <a:pt x="13620" y="1464"/>
                  <a:pt x="13583" y="1469"/>
                </a:cubicBezTo>
                <a:cubicBezTo>
                  <a:pt x="13538" y="1475"/>
                  <a:pt x="13481" y="1474"/>
                  <a:pt x="13429" y="1469"/>
                </a:cubicBezTo>
                <a:cubicBezTo>
                  <a:pt x="13358" y="1463"/>
                  <a:pt x="13287" y="1448"/>
                  <a:pt x="13218" y="1425"/>
                </a:cubicBezTo>
                <a:cubicBezTo>
                  <a:pt x="13148" y="1402"/>
                  <a:pt x="13090" y="1372"/>
                  <a:pt x="13040" y="1337"/>
                </a:cubicBezTo>
                <a:cubicBezTo>
                  <a:pt x="13006" y="1313"/>
                  <a:pt x="12976" y="1292"/>
                  <a:pt x="12959" y="1265"/>
                </a:cubicBezTo>
                <a:cubicBezTo>
                  <a:pt x="12944" y="1243"/>
                  <a:pt x="12935" y="1222"/>
                  <a:pt x="12935" y="1199"/>
                </a:cubicBezTo>
                <a:cubicBezTo>
                  <a:pt x="12934" y="1159"/>
                  <a:pt x="12915" y="1123"/>
                  <a:pt x="12886" y="1094"/>
                </a:cubicBezTo>
                <a:cubicBezTo>
                  <a:pt x="12867" y="1075"/>
                  <a:pt x="12841" y="1054"/>
                  <a:pt x="12813" y="1044"/>
                </a:cubicBezTo>
                <a:cubicBezTo>
                  <a:pt x="12790" y="1036"/>
                  <a:pt x="12766" y="1033"/>
                  <a:pt x="12740" y="1033"/>
                </a:cubicBezTo>
                <a:cubicBezTo>
                  <a:pt x="12709" y="1033"/>
                  <a:pt x="12684" y="1030"/>
                  <a:pt x="12659" y="1017"/>
                </a:cubicBezTo>
                <a:cubicBezTo>
                  <a:pt x="12633" y="1004"/>
                  <a:pt x="12606" y="981"/>
                  <a:pt x="12586" y="956"/>
                </a:cubicBezTo>
                <a:cubicBezTo>
                  <a:pt x="12547" y="905"/>
                  <a:pt x="12527" y="833"/>
                  <a:pt x="12513" y="735"/>
                </a:cubicBezTo>
                <a:cubicBezTo>
                  <a:pt x="12507" y="693"/>
                  <a:pt x="12489" y="644"/>
                  <a:pt x="12472" y="603"/>
                </a:cubicBezTo>
                <a:cubicBezTo>
                  <a:pt x="12468" y="591"/>
                  <a:pt x="12461" y="586"/>
                  <a:pt x="12456" y="575"/>
                </a:cubicBezTo>
                <a:cubicBezTo>
                  <a:pt x="12422" y="504"/>
                  <a:pt x="12381" y="438"/>
                  <a:pt x="12326" y="388"/>
                </a:cubicBezTo>
                <a:cubicBezTo>
                  <a:pt x="12295" y="357"/>
                  <a:pt x="12256" y="333"/>
                  <a:pt x="12221" y="316"/>
                </a:cubicBezTo>
                <a:cubicBezTo>
                  <a:pt x="12154" y="284"/>
                  <a:pt x="12095" y="241"/>
                  <a:pt x="12051" y="200"/>
                </a:cubicBezTo>
                <a:cubicBezTo>
                  <a:pt x="12006" y="158"/>
                  <a:pt x="11978" y="115"/>
                  <a:pt x="11978" y="84"/>
                </a:cubicBezTo>
                <a:cubicBezTo>
                  <a:pt x="11978" y="9"/>
                  <a:pt x="11862" y="-14"/>
                  <a:pt x="11629" y="12"/>
                </a:cubicBezTo>
                <a:cubicBezTo>
                  <a:pt x="10637" y="124"/>
                  <a:pt x="10300" y="134"/>
                  <a:pt x="10153" y="51"/>
                </a:cubicBezTo>
                <a:cubicBezTo>
                  <a:pt x="10105" y="24"/>
                  <a:pt x="10063" y="6"/>
                  <a:pt x="10015" y="1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306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rcRect l="22368" t="9404" r="21877" b="8716"/>
          <a:stretch>
            <a:fillRect/>
          </a:stretch>
        </p:blipFill>
        <p:spPr>
          <a:xfrm>
            <a:off x="21373564" y="5328706"/>
            <a:ext cx="1056977" cy="15522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8" h="21586" fill="norm" stroke="1" extrusionOk="0">
                <a:moveTo>
                  <a:pt x="10015" y="1"/>
                </a:moveTo>
                <a:cubicBezTo>
                  <a:pt x="9973" y="-3"/>
                  <a:pt x="9925" y="5"/>
                  <a:pt x="9885" y="18"/>
                </a:cubicBezTo>
                <a:cubicBezTo>
                  <a:pt x="9875" y="22"/>
                  <a:pt x="9870" y="25"/>
                  <a:pt x="9861" y="29"/>
                </a:cubicBezTo>
                <a:cubicBezTo>
                  <a:pt x="9858" y="31"/>
                  <a:pt x="9854" y="29"/>
                  <a:pt x="9853" y="29"/>
                </a:cubicBezTo>
                <a:cubicBezTo>
                  <a:pt x="9850" y="31"/>
                  <a:pt x="9854" y="34"/>
                  <a:pt x="9853" y="34"/>
                </a:cubicBezTo>
                <a:cubicBezTo>
                  <a:pt x="9823" y="48"/>
                  <a:pt x="9791" y="67"/>
                  <a:pt x="9764" y="90"/>
                </a:cubicBezTo>
                <a:cubicBezTo>
                  <a:pt x="9755" y="97"/>
                  <a:pt x="9748" y="103"/>
                  <a:pt x="9739" y="112"/>
                </a:cubicBezTo>
                <a:cubicBezTo>
                  <a:pt x="9703" y="148"/>
                  <a:pt x="9670" y="188"/>
                  <a:pt x="9642" y="239"/>
                </a:cubicBezTo>
                <a:cubicBezTo>
                  <a:pt x="9593" y="329"/>
                  <a:pt x="9475" y="381"/>
                  <a:pt x="9375" y="354"/>
                </a:cubicBezTo>
                <a:cubicBezTo>
                  <a:pt x="9323" y="341"/>
                  <a:pt x="9271" y="345"/>
                  <a:pt x="9229" y="366"/>
                </a:cubicBezTo>
                <a:cubicBezTo>
                  <a:pt x="9207" y="376"/>
                  <a:pt x="9188" y="392"/>
                  <a:pt x="9172" y="410"/>
                </a:cubicBezTo>
                <a:cubicBezTo>
                  <a:pt x="9156" y="428"/>
                  <a:pt x="9141" y="451"/>
                  <a:pt x="9131" y="476"/>
                </a:cubicBezTo>
                <a:cubicBezTo>
                  <a:pt x="9096" y="568"/>
                  <a:pt x="8983" y="641"/>
                  <a:pt x="8872" y="641"/>
                </a:cubicBezTo>
                <a:cubicBezTo>
                  <a:pt x="8760" y="641"/>
                  <a:pt x="8661" y="703"/>
                  <a:pt x="8661" y="779"/>
                </a:cubicBezTo>
                <a:cubicBezTo>
                  <a:pt x="8661" y="798"/>
                  <a:pt x="8658" y="821"/>
                  <a:pt x="8645" y="840"/>
                </a:cubicBezTo>
                <a:cubicBezTo>
                  <a:pt x="8632" y="859"/>
                  <a:pt x="8611" y="873"/>
                  <a:pt x="8588" y="890"/>
                </a:cubicBezTo>
                <a:cubicBezTo>
                  <a:pt x="8542" y="923"/>
                  <a:pt x="8479" y="949"/>
                  <a:pt x="8410" y="962"/>
                </a:cubicBezTo>
                <a:cubicBezTo>
                  <a:pt x="8270" y="986"/>
                  <a:pt x="8184" y="1037"/>
                  <a:pt x="8215" y="1072"/>
                </a:cubicBezTo>
                <a:cubicBezTo>
                  <a:pt x="8231" y="1089"/>
                  <a:pt x="8222" y="1127"/>
                  <a:pt x="8199" y="1171"/>
                </a:cubicBezTo>
                <a:cubicBezTo>
                  <a:pt x="8175" y="1217"/>
                  <a:pt x="8136" y="1265"/>
                  <a:pt x="8085" y="1315"/>
                </a:cubicBezTo>
                <a:cubicBezTo>
                  <a:pt x="8010" y="1388"/>
                  <a:pt x="7947" y="1431"/>
                  <a:pt x="7866" y="1447"/>
                </a:cubicBezTo>
                <a:cubicBezTo>
                  <a:pt x="7826" y="1455"/>
                  <a:pt x="7780" y="1456"/>
                  <a:pt x="7728" y="1453"/>
                </a:cubicBezTo>
                <a:cubicBezTo>
                  <a:pt x="7676" y="1449"/>
                  <a:pt x="7614" y="1439"/>
                  <a:pt x="7542" y="1425"/>
                </a:cubicBezTo>
                <a:cubicBezTo>
                  <a:pt x="7346" y="1387"/>
                  <a:pt x="6731" y="1366"/>
                  <a:pt x="6179" y="1375"/>
                </a:cubicBezTo>
                <a:cubicBezTo>
                  <a:pt x="5766" y="1383"/>
                  <a:pt x="5511" y="1395"/>
                  <a:pt x="5352" y="1420"/>
                </a:cubicBezTo>
                <a:cubicBezTo>
                  <a:pt x="5273" y="1432"/>
                  <a:pt x="5222" y="1449"/>
                  <a:pt x="5182" y="1469"/>
                </a:cubicBezTo>
                <a:cubicBezTo>
                  <a:pt x="5142" y="1490"/>
                  <a:pt x="5117" y="1515"/>
                  <a:pt x="5101" y="1547"/>
                </a:cubicBezTo>
                <a:cubicBezTo>
                  <a:pt x="5092" y="1564"/>
                  <a:pt x="5078" y="1577"/>
                  <a:pt x="5060" y="1591"/>
                </a:cubicBezTo>
                <a:cubicBezTo>
                  <a:pt x="5038" y="1608"/>
                  <a:pt x="4995" y="1623"/>
                  <a:pt x="4947" y="1635"/>
                </a:cubicBezTo>
                <a:cubicBezTo>
                  <a:pt x="4904" y="1645"/>
                  <a:pt x="4825" y="1656"/>
                  <a:pt x="4752" y="1662"/>
                </a:cubicBezTo>
                <a:cubicBezTo>
                  <a:pt x="4705" y="1667"/>
                  <a:pt x="4661" y="1670"/>
                  <a:pt x="4598" y="1674"/>
                </a:cubicBezTo>
                <a:cubicBezTo>
                  <a:pt x="4573" y="1675"/>
                  <a:pt x="4532" y="1678"/>
                  <a:pt x="4493" y="1679"/>
                </a:cubicBezTo>
                <a:cubicBezTo>
                  <a:pt x="4445" y="1681"/>
                  <a:pt x="4378" y="1678"/>
                  <a:pt x="4322" y="1679"/>
                </a:cubicBezTo>
                <a:cubicBezTo>
                  <a:pt x="3981" y="1687"/>
                  <a:pt x="3528" y="1688"/>
                  <a:pt x="2765" y="1685"/>
                </a:cubicBezTo>
                <a:cubicBezTo>
                  <a:pt x="2263" y="1682"/>
                  <a:pt x="1871" y="1683"/>
                  <a:pt x="1565" y="1685"/>
                </a:cubicBezTo>
                <a:cubicBezTo>
                  <a:pt x="1260" y="1687"/>
                  <a:pt x="1040" y="1692"/>
                  <a:pt x="884" y="1701"/>
                </a:cubicBezTo>
                <a:cubicBezTo>
                  <a:pt x="742" y="1709"/>
                  <a:pt x="664" y="1723"/>
                  <a:pt x="608" y="1740"/>
                </a:cubicBezTo>
                <a:cubicBezTo>
                  <a:pt x="571" y="1750"/>
                  <a:pt x="540" y="1764"/>
                  <a:pt x="527" y="1778"/>
                </a:cubicBezTo>
                <a:cubicBezTo>
                  <a:pt x="516" y="1791"/>
                  <a:pt x="511" y="1801"/>
                  <a:pt x="511" y="1817"/>
                </a:cubicBezTo>
                <a:cubicBezTo>
                  <a:pt x="511" y="1836"/>
                  <a:pt x="500" y="1859"/>
                  <a:pt x="487" y="1878"/>
                </a:cubicBezTo>
                <a:cubicBezTo>
                  <a:pt x="474" y="1898"/>
                  <a:pt x="461" y="1916"/>
                  <a:pt x="438" y="1933"/>
                </a:cubicBezTo>
                <a:cubicBezTo>
                  <a:pt x="392" y="1967"/>
                  <a:pt x="322" y="1992"/>
                  <a:pt x="251" y="2005"/>
                </a:cubicBezTo>
                <a:cubicBezTo>
                  <a:pt x="188" y="2016"/>
                  <a:pt x="141" y="2031"/>
                  <a:pt x="105" y="2192"/>
                </a:cubicBezTo>
                <a:cubicBezTo>
                  <a:pt x="70" y="2354"/>
                  <a:pt x="48" y="2663"/>
                  <a:pt x="32" y="3269"/>
                </a:cubicBezTo>
                <a:cubicBezTo>
                  <a:pt x="16" y="3874"/>
                  <a:pt x="12" y="4773"/>
                  <a:pt x="8" y="6116"/>
                </a:cubicBezTo>
                <a:cubicBezTo>
                  <a:pt x="4" y="7459"/>
                  <a:pt x="0" y="9243"/>
                  <a:pt x="0" y="11619"/>
                </a:cubicBezTo>
                <a:cubicBezTo>
                  <a:pt x="0" y="16359"/>
                  <a:pt x="1" y="18756"/>
                  <a:pt x="32" y="19974"/>
                </a:cubicBezTo>
                <a:cubicBezTo>
                  <a:pt x="49" y="20584"/>
                  <a:pt x="70" y="20898"/>
                  <a:pt x="105" y="21067"/>
                </a:cubicBezTo>
                <a:cubicBezTo>
                  <a:pt x="141" y="21237"/>
                  <a:pt x="188" y="21259"/>
                  <a:pt x="251" y="21282"/>
                </a:cubicBezTo>
                <a:cubicBezTo>
                  <a:pt x="392" y="21334"/>
                  <a:pt x="511" y="21423"/>
                  <a:pt x="511" y="21481"/>
                </a:cubicBezTo>
                <a:cubicBezTo>
                  <a:pt x="511" y="21563"/>
                  <a:pt x="2759" y="21586"/>
                  <a:pt x="10567" y="21586"/>
                </a:cubicBezTo>
                <a:cubicBezTo>
                  <a:pt x="15542" y="21586"/>
                  <a:pt x="18060" y="21586"/>
                  <a:pt x="19341" y="21564"/>
                </a:cubicBezTo>
                <a:cubicBezTo>
                  <a:pt x="19661" y="21558"/>
                  <a:pt x="19902" y="21550"/>
                  <a:pt x="20087" y="21542"/>
                </a:cubicBezTo>
                <a:cubicBezTo>
                  <a:pt x="20258" y="21534"/>
                  <a:pt x="20373" y="21525"/>
                  <a:pt x="20460" y="21514"/>
                </a:cubicBezTo>
                <a:cubicBezTo>
                  <a:pt x="20479" y="21512"/>
                  <a:pt x="20493" y="21506"/>
                  <a:pt x="20509" y="21503"/>
                </a:cubicBezTo>
                <a:cubicBezTo>
                  <a:pt x="20532" y="21499"/>
                  <a:pt x="20551" y="21496"/>
                  <a:pt x="20566" y="21492"/>
                </a:cubicBezTo>
                <a:cubicBezTo>
                  <a:pt x="20577" y="21489"/>
                  <a:pt x="20589" y="21490"/>
                  <a:pt x="20598" y="21487"/>
                </a:cubicBezTo>
                <a:cubicBezTo>
                  <a:pt x="20610" y="21483"/>
                  <a:pt x="20630" y="21480"/>
                  <a:pt x="20639" y="21476"/>
                </a:cubicBezTo>
                <a:cubicBezTo>
                  <a:pt x="20648" y="21471"/>
                  <a:pt x="20657" y="21468"/>
                  <a:pt x="20663" y="21465"/>
                </a:cubicBezTo>
                <a:cubicBezTo>
                  <a:pt x="20688" y="21448"/>
                  <a:pt x="20695" y="21434"/>
                  <a:pt x="20703" y="21415"/>
                </a:cubicBezTo>
                <a:cubicBezTo>
                  <a:pt x="20720" y="21377"/>
                  <a:pt x="20739" y="21347"/>
                  <a:pt x="20752" y="21327"/>
                </a:cubicBezTo>
                <a:cubicBezTo>
                  <a:pt x="20766" y="21306"/>
                  <a:pt x="20777" y="21296"/>
                  <a:pt x="20793" y="21293"/>
                </a:cubicBezTo>
                <a:cubicBezTo>
                  <a:pt x="20822" y="21288"/>
                  <a:pt x="20861" y="21316"/>
                  <a:pt x="20922" y="21376"/>
                </a:cubicBezTo>
                <a:cubicBezTo>
                  <a:pt x="20953" y="21407"/>
                  <a:pt x="20978" y="21429"/>
                  <a:pt x="21004" y="21443"/>
                </a:cubicBezTo>
                <a:cubicBezTo>
                  <a:pt x="21029" y="21457"/>
                  <a:pt x="21048" y="21462"/>
                  <a:pt x="21077" y="21459"/>
                </a:cubicBezTo>
                <a:cubicBezTo>
                  <a:pt x="21133" y="21453"/>
                  <a:pt x="21208" y="21408"/>
                  <a:pt x="21328" y="21327"/>
                </a:cubicBezTo>
                <a:lnTo>
                  <a:pt x="21596" y="21144"/>
                </a:lnTo>
                <a:lnTo>
                  <a:pt x="21596" y="11591"/>
                </a:lnTo>
                <a:cubicBezTo>
                  <a:pt x="21596" y="9335"/>
                  <a:pt x="21600" y="7612"/>
                  <a:pt x="21596" y="6293"/>
                </a:cubicBezTo>
                <a:cubicBezTo>
                  <a:pt x="21587" y="3654"/>
                  <a:pt x="21560" y="2634"/>
                  <a:pt x="21498" y="2242"/>
                </a:cubicBezTo>
                <a:cubicBezTo>
                  <a:pt x="21467" y="2046"/>
                  <a:pt x="21429" y="2009"/>
                  <a:pt x="21377" y="1999"/>
                </a:cubicBezTo>
                <a:cubicBezTo>
                  <a:pt x="21315" y="1988"/>
                  <a:pt x="21263" y="1960"/>
                  <a:pt x="21222" y="1927"/>
                </a:cubicBezTo>
                <a:cubicBezTo>
                  <a:pt x="21182" y="1894"/>
                  <a:pt x="21149" y="1856"/>
                  <a:pt x="21149" y="1817"/>
                </a:cubicBezTo>
                <a:cubicBezTo>
                  <a:pt x="21149" y="1801"/>
                  <a:pt x="21153" y="1785"/>
                  <a:pt x="21141" y="1773"/>
                </a:cubicBezTo>
                <a:cubicBezTo>
                  <a:pt x="21132" y="1763"/>
                  <a:pt x="21113" y="1753"/>
                  <a:pt x="21093" y="1745"/>
                </a:cubicBezTo>
                <a:cubicBezTo>
                  <a:pt x="21088" y="1744"/>
                  <a:pt x="21081" y="1741"/>
                  <a:pt x="21077" y="1740"/>
                </a:cubicBezTo>
                <a:cubicBezTo>
                  <a:pt x="21018" y="1721"/>
                  <a:pt x="20921" y="1710"/>
                  <a:pt x="20752" y="1701"/>
                </a:cubicBezTo>
                <a:cubicBezTo>
                  <a:pt x="20414" y="1684"/>
                  <a:pt x="19802" y="1682"/>
                  <a:pt x="18700" y="1690"/>
                </a:cubicBezTo>
                <a:cubicBezTo>
                  <a:pt x="17968" y="1695"/>
                  <a:pt x="17501" y="1699"/>
                  <a:pt x="17135" y="1696"/>
                </a:cubicBezTo>
                <a:cubicBezTo>
                  <a:pt x="16967" y="1694"/>
                  <a:pt x="16809" y="1689"/>
                  <a:pt x="16697" y="1685"/>
                </a:cubicBezTo>
                <a:cubicBezTo>
                  <a:pt x="16694" y="1684"/>
                  <a:pt x="16693" y="1685"/>
                  <a:pt x="16689" y="1685"/>
                </a:cubicBezTo>
                <a:cubicBezTo>
                  <a:pt x="16687" y="1684"/>
                  <a:pt x="16683" y="1685"/>
                  <a:pt x="16681" y="1685"/>
                </a:cubicBezTo>
                <a:cubicBezTo>
                  <a:pt x="16645" y="1683"/>
                  <a:pt x="16599" y="1681"/>
                  <a:pt x="16568" y="1679"/>
                </a:cubicBezTo>
                <a:cubicBezTo>
                  <a:pt x="16424" y="1669"/>
                  <a:pt x="16319" y="1655"/>
                  <a:pt x="16259" y="1635"/>
                </a:cubicBezTo>
                <a:cubicBezTo>
                  <a:pt x="16226" y="1623"/>
                  <a:pt x="16197" y="1612"/>
                  <a:pt x="16178" y="1596"/>
                </a:cubicBezTo>
                <a:cubicBezTo>
                  <a:pt x="16160" y="1581"/>
                  <a:pt x="16151" y="1566"/>
                  <a:pt x="16138" y="1547"/>
                </a:cubicBezTo>
                <a:cubicBezTo>
                  <a:pt x="16113" y="1511"/>
                  <a:pt x="16084" y="1480"/>
                  <a:pt x="16041" y="1458"/>
                </a:cubicBezTo>
                <a:cubicBezTo>
                  <a:pt x="15998" y="1436"/>
                  <a:pt x="15938" y="1420"/>
                  <a:pt x="15854" y="1409"/>
                </a:cubicBezTo>
                <a:cubicBezTo>
                  <a:pt x="15767" y="1397"/>
                  <a:pt x="15655" y="1391"/>
                  <a:pt x="15505" y="1387"/>
                </a:cubicBezTo>
                <a:cubicBezTo>
                  <a:pt x="15353" y="1382"/>
                  <a:pt x="15160" y="1381"/>
                  <a:pt x="14921" y="1381"/>
                </a:cubicBezTo>
                <a:cubicBezTo>
                  <a:pt x="14317" y="1381"/>
                  <a:pt x="13762" y="1412"/>
                  <a:pt x="13681" y="1447"/>
                </a:cubicBezTo>
                <a:cubicBezTo>
                  <a:pt x="13651" y="1460"/>
                  <a:pt x="13620" y="1464"/>
                  <a:pt x="13583" y="1469"/>
                </a:cubicBezTo>
                <a:cubicBezTo>
                  <a:pt x="13538" y="1475"/>
                  <a:pt x="13481" y="1474"/>
                  <a:pt x="13429" y="1469"/>
                </a:cubicBezTo>
                <a:cubicBezTo>
                  <a:pt x="13358" y="1463"/>
                  <a:pt x="13287" y="1448"/>
                  <a:pt x="13218" y="1425"/>
                </a:cubicBezTo>
                <a:cubicBezTo>
                  <a:pt x="13148" y="1402"/>
                  <a:pt x="13090" y="1372"/>
                  <a:pt x="13040" y="1337"/>
                </a:cubicBezTo>
                <a:cubicBezTo>
                  <a:pt x="13006" y="1313"/>
                  <a:pt x="12976" y="1292"/>
                  <a:pt x="12959" y="1265"/>
                </a:cubicBezTo>
                <a:cubicBezTo>
                  <a:pt x="12944" y="1243"/>
                  <a:pt x="12935" y="1222"/>
                  <a:pt x="12935" y="1199"/>
                </a:cubicBezTo>
                <a:cubicBezTo>
                  <a:pt x="12934" y="1159"/>
                  <a:pt x="12915" y="1123"/>
                  <a:pt x="12886" y="1094"/>
                </a:cubicBezTo>
                <a:cubicBezTo>
                  <a:pt x="12867" y="1075"/>
                  <a:pt x="12841" y="1054"/>
                  <a:pt x="12813" y="1044"/>
                </a:cubicBezTo>
                <a:cubicBezTo>
                  <a:pt x="12790" y="1036"/>
                  <a:pt x="12766" y="1033"/>
                  <a:pt x="12740" y="1033"/>
                </a:cubicBezTo>
                <a:cubicBezTo>
                  <a:pt x="12709" y="1033"/>
                  <a:pt x="12684" y="1030"/>
                  <a:pt x="12659" y="1017"/>
                </a:cubicBezTo>
                <a:cubicBezTo>
                  <a:pt x="12633" y="1004"/>
                  <a:pt x="12606" y="981"/>
                  <a:pt x="12586" y="956"/>
                </a:cubicBezTo>
                <a:cubicBezTo>
                  <a:pt x="12547" y="905"/>
                  <a:pt x="12527" y="833"/>
                  <a:pt x="12513" y="735"/>
                </a:cubicBezTo>
                <a:cubicBezTo>
                  <a:pt x="12507" y="693"/>
                  <a:pt x="12489" y="644"/>
                  <a:pt x="12472" y="603"/>
                </a:cubicBezTo>
                <a:cubicBezTo>
                  <a:pt x="12468" y="591"/>
                  <a:pt x="12461" y="586"/>
                  <a:pt x="12456" y="575"/>
                </a:cubicBezTo>
                <a:cubicBezTo>
                  <a:pt x="12422" y="504"/>
                  <a:pt x="12381" y="438"/>
                  <a:pt x="12326" y="388"/>
                </a:cubicBezTo>
                <a:cubicBezTo>
                  <a:pt x="12295" y="357"/>
                  <a:pt x="12256" y="333"/>
                  <a:pt x="12221" y="316"/>
                </a:cubicBezTo>
                <a:cubicBezTo>
                  <a:pt x="12154" y="284"/>
                  <a:pt x="12095" y="241"/>
                  <a:pt x="12051" y="200"/>
                </a:cubicBezTo>
                <a:cubicBezTo>
                  <a:pt x="12006" y="158"/>
                  <a:pt x="11978" y="115"/>
                  <a:pt x="11978" y="84"/>
                </a:cubicBezTo>
                <a:cubicBezTo>
                  <a:pt x="11978" y="9"/>
                  <a:pt x="11862" y="-14"/>
                  <a:pt x="11629" y="12"/>
                </a:cubicBezTo>
                <a:cubicBezTo>
                  <a:pt x="10637" y="124"/>
                  <a:pt x="10300" y="134"/>
                  <a:pt x="10153" y="51"/>
                </a:cubicBezTo>
                <a:cubicBezTo>
                  <a:pt x="10105" y="24"/>
                  <a:pt x="10063" y="6"/>
                  <a:pt x="10015" y="1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307" name="pasted-movie.png" descr="pasted-movi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2442107" y="5475706"/>
            <a:ext cx="1157703" cy="1157703"/>
          </a:xfrm>
          <a:prstGeom prst="rect">
            <a:avLst/>
          </a:prstGeom>
          <a:ln w="12700">
            <a:miter lim="400000"/>
          </a:ln>
        </p:spPr>
      </p:pic>
      <p:sp>
        <p:nvSpPr>
          <p:cNvPr id="308" name="Run Flutter tests on different mobile devices"/>
          <p:cNvSpPr/>
          <p:nvPr/>
        </p:nvSpPr>
        <p:spPr>
          <a:xfrm>
            <a:off x="14742560" y="8010432"/>
            <a:ext cx="8693548" cy="6937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789" y="0"/>
                </a:moveTo>
                <a:cubicBezTo>
                  <a:pt x="702" y="0"/>
                  <a:pt x="631" y="885"/>
                  <a:pt x="631" y="1977"/>
                </a:cubicBezTo>
                <a:lnTo>
                  <a:pt x="631" y="8304"/>
                </a:lnTo>
                <a:lnTo>
                  <a:pt x="0" y="12258"/>
                </a:lnTo>
                <a:lnTo>
                  <a:pt x="631" y="16212"/>
                </a:lnTo>
                <a:lnTo>
                  <a:pt x="631" y="19623"/>
                </a:lnTo>
                <a:cubicBezTo>
                  <a:pt x="631" y="20715"/>
                  <a:pt x="702" y="21600"/>
                  <a:pt x="789" y="21600"/>
                </a:cubicBezTo>
                <a:lnTo>
                  <a:pt x="21442" y="21600"/>
                </a:lnTo>
                <a:cubicBezTo>
                  <a:pt x="21529" y="21600"/>
                  <a:pt x="21600" y="20715"/>
                  <a:pt x="21600" y="19623"/>
                </a:cubicBezTo>
                <a:lnTo>
                  <a:pt x="21600" y="1977"/>
                </a:lnTo>
                <a:cubicBezTo>
                  <a:pt x="21600" y="885"/>
                  <a:pt x="21529" y="0"/>
                  <a:pt x="21442" y="0"/>
                </a:cubicBezTo>
                <a:lnTo>
                  <a:pt x="789" y="0"/>
                </a:lnTo>
                <a:close/>
              </a:path>
            </a:pathLst>
          </a:custGeom>
          <a:solidFill>
            <a:schemeClr val="accent1">
              <a:satOff val="-9155"/>
              <a:lumOff val="-32673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spcBef>
                <a:spcPts val="0"/>
              </a:spcBef>
              <a:defRPr sz="3200">
                <a:solidFill>
                  <a:srgbClr val="FFFFFF"/>
                </a:solidFill>
              </a:defRPr>
            </a:lvl1pPr>
          </a:lstStyle>
          <a:p>
            <a:pPr/>
            <a:r>
              <a:t>Run Flutter tests on different mobile devices</a:t>
            </a:r>
          </a:p>
        </p:txBody>
      </p:sp>
      <p:pic>
        <p:nvPicPr>
          <p:cNvPr id="309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rcRect l="22368" t="9404" r="21877" b="8716"/>
          <a:stretch>
            <a:fillRect/>
          </a:stretch>
        </p:blipFill>
        <p:spPr>
          <a:xfrm>
            <a:off x="14698172" y="9182600"/>
            <a:ext cx="1056976" cy="15522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8" h="21586" fill="norm" stroke="1" extrusionOk="0">
                <a:moveTo>
                  <a:pt x="10015" y="1"/>
                </a:moveTo>
                <a:cubicBezTo>
                  <a:pt x="9973" y="-3"/>
                  <a:pt x="9925" y="5"/>
                  <a:pt x="9885" y="18"/>
                </a:cubicBezTo>
                <a:cubicBezTo>
                  <a:pt x="9875" y="22"/>
                  <a:pt x="9870" y="25"/>
                  <a:pt x="9861" y="29"/>
                </a:cubicBezTo>
                <a:cubicBezTo>
                  <a:pt x="9858" y="31"/>
                  <a:pt x="9854" y="29"/>
                  <a:pt x="9853" y="29"/>
                </a:cubicBezTo>
                <a:cubicBezTo>
                  <a:pt x="9850" y="31"/>
                  <a:pt x="9854" y="34"/>
                  <a:pt x="9853" y="34"/>
                </a:cubicBezTo>
                <a:cubicBezTo>
                  <a:pt x="9823" y="48"/>
                  <a:pt x="9791" y="67"/>
                  <a:pt x="9764" y="90"/>
                </a:cubicBezTo>
                <a:cubicBezTo>
                  <a:pt x="9755" y="97"/>
                  <a:pt x="9748" y="103"/>
                  <a:pt x="9739" y="112"/>
                </a:cubicBezTo>
                <a:cubicBezTo>
                  <a:pt x="9703" y="148"/>
                  <a:pt x="9670" y="188"/>
                  <a:pt x="9642" y="239"/>
                </a:cubicBezTo>
                <a:cubicBezTo>
                  <a:pt x="9593" y="329"/>
                  <a:pt x="9475" y="381"/>
                  <a:pt x="9375" y="354"/>
                </a:cubicBezTo>
                <a:cubicBezTo>
                  <a:pt x="9323" y="341"/>
                  <a:pt x="9271" y="345"/>
                  <a:pt x="9229" y="366"/>
                </a:cubicBezTo>
                <a:cubicBezTo>
                  <a:pt x="9207" y="376"/>
                  <a:pt x="9188" y="392"/>
                  <a:pt x="9172" y="410"/>
                </a:cubicBezTo>
                <a:cubicBezTo>
                  <a:pt x="9156" y="428"/>
                  <a:pt x="9141" y="451"/>
                  <a:pt x="9131" y="476"/>
                </a:cubicBezTo>
                <a:cubicBezTo>
                  <a:pt x="9096" y="568"/>
                  <a:pt x="8983" y="641"/>
                  <a:pt x="8872" y="641"/>
                </a:cubicBezTo>
                <a:cubicBezTo>
                  <a:pt x="8760" y="641"/>
                  <a:pt x="8661" y="703"/>
                  <a:pt x="8661" y="779"/>
                </a:cubicBezTo>
                <a:cubicBezTo>
                  <a:pt x="8661" y="798"/>
                  <a:pt x="8658" y="821"/>
                  <a:pt x="8645" y="840"/>
                </a:cubicBezTo>
                <a:cubicBezTo>
                  <a:pt x="8632" y="859"/>
                  <a:pt x="8611" y="873"/>
                  <a:pt x="8588" y="890"/>
                </a:cubicBezTo>
                <a:cubicBezTo>
                  <a:pt x="8542" y="923"/>
                  <a:pt x="8479" y="949"/>
                  <a:pt x="8410" y="962"/>
                </a:cubicBezTo>
                <a:cubicBezTo>
                  <a:pt x="8270" y="986"/>
                  <a:pt x="8184" y="1037"/>
                  <a:pt x="8215" y="1072"/>
                </a:cubicBezTo>
                <a:cubicBezTo>
                  <a:pt x="8231" y="1089"/>
                  <a:pt x="8222" y="1127"/>
                  <a:pt x="8199" y="1171"/>
                </a:cubicBezTo>
                <a:cubicBezTo>
                  <a:pt x="8175" y="1217"/>
                  <a:pt x="8136" y="1265"/>
                  <a:pt x="8085" y="1315"/>
                </a:cubicBezTo>
                <a:cubicBezTo>
                  <a:pt x="8010" y="1388"/>
                  <a:pt x="7947" y="1431"/>
                  <a:pt x="7866" y="1447"/>
                </a:cubicBezTo>
                <a:cubicBezTo>
                  <a:pt x="7826" y="1455"/>
                  <a:pt x="7780" y="1456"/>
                  <a:pt x="7728" y="1453"/>
                </a:cubicBezTo>
                <a:cubicBezTo>
                  <a:pt x="7676" y="1449"/>
                  <a:pt x="7614" y="1439"/>
                  <a:pt x="7542" y="1425"/>
                </a:cubicBezTo>
                <a:cubicBezTo>
                  <a:pt x="7346" y="1387"/>
                  <a:pt x="6731" y="1366"/>
                  <a:pt x="6179" y="1375"/>
                </a:cubicBezTo>
                <a:cubicBezTo>
                  <a:pt x="5766" y="1383"/>
                  <a:pt x="5511" y="1395"/>
                  <a:pt x="5352" y="1420"/>
                </a:cubicBezTo>
                <a:cubicBezTo>
                  <a:pt x="5273" y="1432"/>
                  <a:pt x="5222" y="1449"/>
                  <a:pt x="5182" y="1469"/>
                </a:cubicBezTo>
                <a:cubicBezTo>
                  <a:pt x="5142" y="1490"/>
                  <a:pt x="5117" y="1515"/>
                  <a:pt x="5101" y="1547"/>
                </a:cubicBezTo>
                <a:cubicBezTo>
                  <a:pt x="5092" y="1564"/>
                  <a:pt x="5078" y="1577"/>
                  <a:pt x="5060" y="1591"/>
                </a:cubicBezTo>
                <a:cubicBezTo>
                  <a:pt x="5038" y="1608"/>
                  <a:pt x="4995" y="1623"/>
                  <a:pt x="4947" y="1635"/>
                </a:cubicBezTo>
                <a:cubicBezTo>
                  <a:pt x="4904" y="1645"/>
                  <a:pt x="4825" y="1656"/>
                  <a:pt x="4752" y="1662"/>
                </a:cubicBezTo>
                <a:cubicBezTo>
                  <a:pt x="4705" y="1667"/>
                  <a:pt x="4661" y="1670"/>
                  <a:pt x="4598" y="1674"/>
                </a:cubicBezTo>
                <a:cubicBezTo>
                  <a:pt x="4573" y="1675"/>
                  <a:pt x="4532" y="1678"/>
                  <a:pt x="4493" y="1679"/>
                </a:cubicBezTo>
                <a:cubicBezTo>
                  <a:pt x="4445" y="1681"/>
                  <a:pt x="4378" y="1678"/>
                  <a:pt x="4322" y="1679"/>
                </a:cubicBezTo>
                <a:cubicBezTo>
                  <a:pt x="3981" y="1687"/>
                  <a:pt x="3528" y="1688"/>
                  <a:pt x="2765" y="1685"/>
                </a:cubicBezTo>
                <a:cubicBezTo>
                  <a:pt x="2263" y="1682"/>
                  <a:pt x="1871" y="1683"/>
                  <a:pt x="1565" y="1685"/>
                </a:cubicBezTo>
                <a:cubicBezTo>
                  <a:pt x="1260" y="1687"/>
                  <a:pt x="1040" y="1692"/>
                  <a:pt x="884" y="1701"/>
                </a:cubicBezTo>
                <a:cubicBezTo>
                  <a:pt x="742" y="1709"/>
                  <a:pt x="664" y="1723"/>
                  <a:pt x="608" y="1740"/>
                </a:cubicBezTo>
                <a:cubicBezTo>
                  <a:pt x="571" y="1750"/>
                  <a:pt x="540" y="1764"/>
                  <a:pt x="527" y="1778"/>
                </a:cubicBezTo>
                <a:cubicBezTo>
                  <a:pt x="516" y="1791"/>
                  <a:pt x="511" y="1801"/>
                  <a:pt x="511" y="1817"/>
                </a:cubicBezTo>
                <a:cubicBezTo>
                  <a:pt x="511" y="1836"/>
                  <a:pt x="500" y="1859"/>
                  <a:pt x="487" y="1878"/>
                </a:cubicBezTo>
                <a:cubicBezTo>
                  <a:pt x="474" y="1898"/>
                  <a:pt x="461" y="1916"/>
                  <a:pt x="438" y="1933"/>
                </a:cubicBezTo>
                <a:cubicBezTo>
                  <a:pt x="392" y="1967"/>
                  <a:pt x="322" y="1992"/>
                  <a:pt x="251" y="2005"/>
                </a:cubicBezTo>
                <a:cubicBezTo>
                  <a:pt x="188" y="2016"/>
                  <a:pt x="141" y="2031"/>
                  <a:pt x="105" y="2192"/>
                </a:cubicBezTo>
                <a:cubicBezTo>
                  <a:pt x="70" y="2354"/>
                  <a:pt x="48" y="2663"/>
                  <a:pt x="32" y="3269"/>
                </a:cubicBezTo>
                <a:cubicBezTo>
                  <a:pt x="16" y="3874"/>
                  <a:pt x="12" y="4773"/>
                  <a:pt x="8" y="6116"/>
                </a:cubicBezTo>
                <a:cubicBezTo>
                  <a:pt x="4" y="7459"/>
                  <a:pt x="0" y="9243"/>
                  <a:pt x="0" y="11619"/>
                </a:cubicBezTo>
                <a:cubicBezTo>
                  <a:pt x="0" y="16359"/>
                  <a:pt x="1" y="18756"/>
                  <a:pt x="32" y="19974"/>
                </a:cubicBezTo>
                <a:cubicBezTo>
                  <a:pt x="49" y="20584"/>
                  <a:pt x="70" y="20898"/>
                  <a:pt x="105" y="21067"/>
                </a:cubicBezTo>
                <a:cubicBezTo>
                  <a:pt x="141" y="21237"/>
                  <a:pt x="188" y="21259"/>
                  <a:pt x="251" y="21282"/>
                </a:cubicBezTo>
                <a:cubicBezTo>
                  <a:pt x="392" y="21334"/>
                  <a:pt x="511" y="21423"/>
                  <a:pt x="511" y="21481"/>
                </a:cubicBezTo>
                <a:cubicBezTo>
                  <a:pt x="511" y="21563"/>
                  <a:pt x="2759" y="21586"/>
                  <a:pt x="10567" y="21586"/>
                </a:cubicBezTo>
                <a:cubicBezTo>
                  <a:pt x="15542" y="21586"/>
                  <a:pt x="18060" y="21586"/>
                  <a:pt x="19341" y="21564"/>
                </a:cubicBezTo>
                <a:cubicBezTo>
                  <a:pt x="19661" y="21558"/>
                  <a:pt x="19902" y="21550"/>
                  <a:pt x="20087" y="21542"/>
                </a:cubicBezTo>
                <a:cubicBezTo>
                  <a:pt x="20258" y="21534"/>
                  <a:pt x="20373" y="21525"/>
                  <a:pt x="20460" y="21514"/>
                </a:cubicBezTo>
                <a:cubicBezTo>
                  <a:pt x="20479" y="21512"/>
                  <a:pt x="20493" y="21506"/>
                  <a:pt x="20509" y="21503"/>
                </a:cubicBezTo>
                <a:cubicBezTo>
                  <a:pt x="20532" y="21499"/>
                  <a:pt x="20551" y="21496"/>
                  <a:pt x="20566" y="21492"/>
                </a:cubicBezTo>
                <a:cubicBezTo>
                  <a:pt x="20577" y="21489"/>
                  <a:pt x="20589" y="21490"/>
                  <a:pt x="20598" y="21487"/>
                </a:cubicBezTo>
                <a:cubicBezTo>
                  <a:pt x="20610" y="21483"/>
                  <a:pt x="20630" y="21480"/>
                  <a:pt x="20639" y="21476"/>
                </a:cubicBezTo>
                <a:cubicBezTo>
                  <a:pt x="20648" y="21471"/>
                  <a:pt x="20657" y="21468"/>
                  <a:pt x="20663" y="21465"/>
                </a:cubicBezTo>
                <a:cubicBezTo>
                  <a:pt x="20688" y="21448"/>
                  <a:pt x="20695" y="21434"/>
                  <a:pt x="20703" y="21415"/>
                </a:cubicBezTo>
                <a:cubicBezTo>
                  <a:pt x="20720" y="21377"/>
                  <a:pt x="20739" y="21347"/>
                  <a:pt x="20752" y="21327"/>
                </a:cubicBezTo>
                <a:cubicBezTo>
                  <a:pt x="20766" y="21306"/>
                  <a:pt x="20777" y="21296"/>
                  <a:pt x="20793" y="21293"/>
                </a:cubicBezTo>
                <a:cubicBezTo>
                  <a:pt x="20822" y="21288"/>
                  <a:pt x="20861" y="21316"/>
                  <a:pt x="20922" y="21376"/>
                </a:cubicBezTo>
                <a:cubicBezTo>
                  <a:pt x="20953" y="21407"/>
                  <a:pt x="20978" y="21429"/>
                  <a:pt x="21004" y="21443"/>
                </a:cubicBezTo>
                <a:cubicBezTo>
                  <a:pt x="21029" y="21457"/>
                  <a:pt x="21048" y="21462"/>
                  <a:pt x="21077" y="21459"/>
                </a:cubicBezTo>
                <a:cubicBezTo>
                  <a:pt x="21133" y="21453"/>
                  <a:pt x="21208" y="21408"/>
                  <a:pt x="21328" y="21327"/>
                </a:cubicBezTo>
                <a:lnTo>
                  <a:pt x="21596" y="21144"/>
                </a:lnTo>
                <a:lnTo>
                  <a:pt x="21596" y="11591"/>
                </a:lnTo>
                <a:cubicBezTo>
                  <a:pt x="21596" y="9335"/>
                  <a:pt x="21600" y="7612"/>
                  <a:pt x="21596" y="6293"/>
                </a:cubicBezTo>
                <a:cubicBezTo>
                  <a:pt x="21587" y="3654"/>
                  <a:pt x="21560" y="2634"/>
                  <a:pt x="21498" y="2242"/>
                </a:cubicBezTo>
                <a:cubicBezTo>
                  <a:pt x="21467" y="2046"/>
                  <a:pt x="21429" y="2009"/>
                  <a:pt x="21377" y="1999"/>
                </a:cubicBezTo>
                <a:cubicBezTo>
                  <a:pt x="21315" y="1988"/>
                  <a:pt x="21263" y="1960"/>
                  <a:pt x="21222" y="1927"/>
                </a:cubicBezTo>
                <a:cubicBezTo>
                  <a:pt x="21182" y="1894"/>
                  <a:pt x="21149" y="1856"/>
                  <a:pt x="21149" y="1817"/>
                </a:cubicBezTo>
                <a:cubicBezTo>
                  <a:pt x="21149" y="1801"/>
                  <a:pt x="21153" y="1785"/>
                  <a:pt x="21141" y="1773"/>
                </a:cubicBezTo>
                <a:cubicBezTo>
                  <a:pt x="21132" y="1763"/>
                  <a:pt x="21113" y="1753"/>
                  <a:pt x="21093" y="1745"/>
                </a:cubicBezTo>
                <a:cubicBezTo>
                  <a:pt x="21088" y="1744"/>
                  <a:pt x="21081" y="1741"/>
                  <a:pt x="21077" y="1740"/>
                </a:cubicBezTo>
                <a:cubicBezTo>
                  <a:pt x="21018" y="1721"/>
                  <a:pt x="20921" y="1710"/>
                  <a:pt x="20752" y="1701"/>
                </a:cubicBezTo>
                <a:cubicBezTo>
                  <a:pt x="20414" y="1684"/>
                  <a:pt x="19802" y="1682"/>
                  <a:pt x="18700" y="1690"/>
                </a:cubicBezTo>
                <a:cubicBezTo>
                  <a:pt x="17968" y="1695"/>
                  <a:pt x="17501" y="1699"/>
                  <a:pt x="17135" y="1696"/>
                </a:cubicBezTo>
                <a:cubicBezTo>
                  <a:pt x="16967" y="1694"/>
                  <a:pt x="16809" y="1689"/>
                  <a:pt x="16697" y="1685"/>
                </a:cubicBezTo>
                <a:cubicBezTo>
                  <a:pt x="16694" y="1684"/>
                  <a:pt x="16693" y="1685"/>
                  <a:pt x="16689" y="1685"/>
                </a:cubicBezTo>
                <a:cubicBezTo>
                  <a:pt x="16687" y="1684"/>
                  <a:pt x="16683" y="1685"/>
                  <a:pt x="16681" y="1685"/>
                </a:cubicBezTo>
                <a:cubicBezTo>
                  <a:pt x="16645" y="1683"/>
                  <a:pt x="16599" y="1681"/>
                  <a:pt x="16568" y="1679"/>
                </a:cubicBezTo>
                <a:cubicBezTo>
                  <a:pt x="16424" y="1669"/>
                  <a:pt x="16319" y="1655"/>
                  <a:pt x="16259" y="1635"/>
                </a:cubicBezTo>
                <a:cubicBezTo>
                  <a:pt x="16226" y="1623"/>
                  <a:pt x="16197" y="1612"/>
                  <a:pt x="16178" y="1596"/>
                </a:cubicBezTo>
                <a:cubicBezTo>
                  <a:pt x="16160" y="1581"/>
                  <a:pt x="16151" y="1566"/>
                  <a:pt x="16138" y="1547"/>
                </a:cubicBezTo>
                <a:cubicBezTo>
                  <a:pt x="16113" y="1511"/>
                  <a:pt x="16084" y="1480"/>
                  <a:pt x="16041" y="1458"/>
                </a:cubicBezTo>
                <a:cubicBezTo>
                  <a:pt x="15998" y="1436"/>
                  <a:pt x="15938" y="1420"/>
                  <a:pt x="15854" y="1409"/>
                </a:cubicBezTo>
                <a:cubicBezTo>
                  <a:pt x="15767" y="1397"/>
                  <a:pt x="15655" y="1391"/>
                  <a:pt x="15505" y="1387"/>
                </a:cubicBezTo>
                <a:cubicBezTo>
                  <a:pt x="15353" y="1382"/>
                  <a:pt x="15160" y="1381"/>
                  <a:pt x="14921" y="1381"/>
                </a:cubicBezTo>
                <a:cubicBezTo>
                  <a:pt x="14317" y="1381"/>
                  <a:pt x="13762" y="1412"/>
                  <a:pt x="13681" y="1447"/>
                </a:cubicBezTo>
                <a:cubicBezTo>
                  <a:pt x="13651" y="1460"/>
                  <a:pt x="13620" y="1464"/>
                  <a:pt x="13583" y="1469"/>
                </a:cubicBezTo>
                <a:cubicBezTo>
                  <a:pt x="13538" y="1475"/>
                  <a:pt x="13481" y="1474"/>
                  <a:pt x="13429" y="1469"/>
                </a:cubicBezTo>
                <a:cubicBezTo>
                  <a:pt x="13358" y="1463"/>
                  <a:pt x="13287" y="1448"/>
                  <a:pt x="13218" y="1425"/>
                </a:cubicBezTo>
                <a:cubicBezTo>
                  <a:pt x="13148" y="1402"/>
                  <a:pt x="13090" y="1372"/>
                  <a:pt x="13040" y="1337"/>
                </a:cubicBezTo>
                <a:cubicBezTo>
                  <a:pt x="13006" y="1313"/>
                  <a:pt x="12976" y="1292"/>
                  <a:pt x="12959" y="1265"/>
                </a:cubicBezTo>
                <a:cubicBezTo>
                  <a:pt x="12944" y="1243"/>
                  <a:pt x="12935" y="1222"/>
                  <a:pt x="12935" y="1199"/>
                </a:cubicBezTo>
                <a:cubicBezTo>
                  <a:pt x="12934" y="1159"/>
                  <a:pt x="12915" y="1123"/>
                  <a:pt x="12886" y="1094"/>
                </a:cubicBezTo>
                <a:cubicBezTo>
                  <a:pt x="12867" y="1075"/>
                  <a:pt x="12841" y="1054"/>
                  <a:pt x="12813" y="1044"/>
                </a:cubicBezTo>
                <a:cubicBezTo>
                  <a:pt x="12790" y="1036"/>
                  <a:pt x="12766" y="1033"/>
                  <a:pt x="12740" y="1033"/>
                </a:cubicBezTo>
                <a:cubicBezTo>
                  <a:pt x="12709" y="1033"/>
                  <a:pt x="12684" y="1030"/>
                  <a:pt x="12659" y="1017"/>
                </a:cubicBezTo>
                <a:cubicBezTo>
                  <a:pt x="12633" y="1004"/>
                  <a:pt x="12606" y="981"/>
                  <a:pt x="12586" y="956"/>
                </a:cubicBezTo>
                <a:cubicBezTo>
                  <a:pt x="12547" y="905"/>
                  <a:pt x="12527" y="833"/>
                  <a:pt x="12513" y="735"/>
                </a:cubicBezTo>
                <a:cubicBezTo>
                  <a:pt x="12507" y="693"/>
                  <a:pt x="12489" y="644"/>
                  <a:pt x="12472" y="603"/>
                </a:cubicBezTo>
                <a:cubicBezTo>
                  <a:pt x="12468" y="591"/>
                  <a:pt x="12461" y="586"/>
                  <a:pt x="12456" y="575"/>
                </a:cubicBezTo>
                <a:cubicBezTo>
                  <a:pt x="12422" y="504"/>
                  <a:pt x="12381" y="438"/>
                  <a:pt x="12326" y="388"/>
                </a:cubicBezTo>
                <a:cubicBezTo>
                  <a:pt x="12295" y="357"/>
                  <a:pt x="12256" y="333"/>
                  <a:pt x="12221" y="316"/>
                </a:cubicBezTo>
                <a:cubicBezTo>
                  <a:pt x="12154" y="284"/>
                  <a:pt x="12095" y="241"/>
                  <a:pt x="12051" y="200"/>
                </a:cubicBezTo>
                <a:cubicBezTo>
                  <a:pt x="12006" y="158"/>
                  <a:pt x="11978" y="115"/>
                  <a:pt x="11978" y="84"/>
                </a:cubicBezTo>
                <a:cubicBezTo>
                  <a:pt x="11978" y="9"/>
                  <a:pt x="11862" y="-14"/>
                  <a:pt x="11629" y="12"/>
                </a:cubicBezTo>
                <a:cubicBezTo>
                  <a:pt x="10637" y="124"/>
                  <a:pt x="10300" y="134"/>
                  <a:pt x="10153" y="51"/>
                </a:cubicBezTo>
                <a:cubicBezTo>
                  <a:pt x="10105" y="24"/>
                  <a:pt x="10063" y="6"/>
                  <a:pt x="10015" y="1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310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rcRect l="22368" t="9404" r="21877" b="8716"/>
          <a:stretch>
            <a:fillRect/>
          </a:stretch>
        </p:blipFill>
        <p:spPr>
          <a:xfrm>
            <a:off x="18015982" y="9182600"/>
            <a:ext cx="1056976" cy="15522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8" h="21586" fill="norm" stroke="1" extrusionOk="0">
                <a:moveTo>
                  <a:pt x="10015" y="1"/>
                </a:moveTo>
                <a:cubicBezTo>
                  <a:pt x="9973" y="-3"/>
                  <a:pt x="9925" y="5"/>
                  <a:pt x="9885" y="18"/>
                </a:cubicBezTo>
                <a:cubicBezTo>
                  <a:pt x="9875" y="22"/>
                  <a:pt x="9870" y="25"/>
                  <a:pt x="9861" y="29"/>
                </a:cubicBezTo>
                <a:cubicBezTo>
                  <a:pt x="9858" y="31"/>
                  <a:pt x="9854" y="29"/>
                  <a:pt x="9853" y="29"/>
                </a:cubicBezTo>
                <a:cubicBezTo>
                  <a:pt x="9850" y="31"/>
                  <a:pt x="9854" y="34"/>
                  <a:pt x="9853" y="34"/>
                </a:cubicBezTo>
                <a:cubicBezTo>
                  <a:pt x="9823" y="48"/>
                  <a:pt x="9791" y="67"/>
                  <a:pt x="9764" y="90"/>
                </a:cubicBezTo>
                <a:cubicBezTo>
                  <a:pt x="9755" y="97"/>
                  <a:pt x="9748" y="103"/>
                  <a:pt x="9739" y="112"/>
                </a:cubicBezTo>
                <a:cubicBezTo>
                  <a:pt x="9703" y="148"/>
                  <a:pt x="9670" y="188"/>
                  <a:pt x="9642" y="239"/>
                </a:cubicBezTo>
                <a:cubicBezTo>
                  <a:pt x="9593" y="329"/>
                  <a:pt x="9475" y="381"/>
                  <a:pt x="9375" y="354"/>
                </a:cubicBezTo>
                <a:cubicBezTo>
                  <a:pt x="9323" y="341"/>
                  <a:pt x="9271" y="345"/>
                  <a:pt x="9229" y="366"/>
                </a:cubicBezTo>
                <a:cubicBezTo>
                  <a:pt x="9207" y="376"/>
                  <a:pt x="9188" y="392"/>
                  <a:pt x="9172" y="410"/>
                </a:cubicBezTo>
                <a:cubicBezTo>
                  <a:pt x="9156" y="428"/>
                  <a:pt x="9141" y="451"/>
                  <a:pt x="9131" y="476"/>
                </a:cubicBezTo>
                <a:cubicBezTo>
                  <a:pt x="9096" y="568"/>
                  <a:pt x="8983" y="641"/>
                  <a:pt x="8872" y="641"/>
                </a:cubicBezTo>
                <a:cubicBezTo>
                  <a:pt x="8760" y="641"/>
                  <a:pt x="8661" y="703"/>
                  <a:pt x="8661" y="779"/>
                </a:cubicBezTo>
                <a:cubicBezTo>
                  <a:pt x="8661" y="798"/>
                  <a:pt x="8658" y="821"/>
                  <a:pt x="8645" y="840"/>
                </a:cubicBezTo>
                <a:cubicBezTo>
                  <a:pt x="8632" y="859"/>
                  <a:pt x="8611" y="873"/>
                  <a:pt x="8588" y="890"/>
                </a:cubicBezTo>
                <a:cubicBezTo>
                  <a:pt x="8542" y="923"/>
                  <a:pt x="8479" y="949"/>
                  <a:pt x="8410" y="962"/>
                </a:cubicBezTo>
                <a:cubicBezTo>
                  <a:pt x="8270" y="986"/>
                  <a:pt x="8184" y="1037"/>
                  <a:pt x="8215" y="1072"/>
                </a:cubicBezTo>
                <a:cubicBezTo>
                  <a:pt x="8231" y="1089"/>
                  <a:pt x="8222" y="1127"/>
                  <a:pt x="8199" y="1171"/>
                </a:cubicBezTo>
                <a:cubicBezTo>
                  <a:pt x="8175" y="1217"/>
                  <a:pt x="8136" y="1265"/>
                  <a:pt x="8085" y="1315"/>
                </a:cubicBezTo>
                <a:cubicBezTo>
                  <a:pt x="8010" y="1388"/>
                  <a:pt x="7947" y="1431"/>
                  <a:pt x="7866" y="1447"/>
                </a:cubicBezTo>
                <a:cubicBezTo>
                  <a:pt x="7826" y="1455"/>
                  <a:pt x="7780" y="1456"/>
                  <a:pt x="7728" y="1453"/>
                </a:cubicBezTo>
                <a:cubicBezTo>
                  <a:pt x="7676" y="1449"/>
                  <a:pt x="7614" y="1439"/>
                  <a:pt x="7542" y="1425"/>
                </a:cubicBezTo>
                <a:cubicBezTo>
                  <a:pt x="7346" y="1387"/>
                  <a:pt x="6731" y="1366"/>
                  <a:pt x="6179" y="1375"/>
                </a:cubicBezTo>
                <a:cubicBezTo>
                  <a:pt x="5766" y="1383"/>
                  <a:pt x="5511" y="1395"/>
                  <a:pt x="5352" y="1420"/>
                </a:cubicBezTo>
                <a:cubicBezTo>
                  <a:pt x="5273" y="1432"/>
                  <a:pt x="5222" y="1449"/>
                  <a:pt x="5182" y="1469"/>
                </a:cubicBezTo>
                <a:cubicBezTo>
                  <a:pt x="5142" y="1490"/>
                  <a:pt x="5117" y="1515"/>
                  <a:pt x="5101" y="1547"/>
                </a:cubicBezTo>
                <a:cubicBezTo>
                  <a:pt x="5092" y="1564"/>
                  <a:pt x="5078" y="1577"/>
                  <a:pt x="5060" y="1591"/>
                </a:cubicBezTo>
                <a:cubicBezTo>
                  <a:pt x="5038" y="1608"/>
                  <a:pt x="4995" y="1623"/>
                  <a:pt x="4947" y="1635"/>
                </a:cubicBezTo>
                <a:cubicBezTo>
                  <a:pt x="4904" y="1645"/>
                  <a:pt x="4825" y="1656"/>
                  <a:pt x="4752" y="1662"/>
                </a:cubicBezTo>
                <a:cubicBezTo>
                  <a:pt x="4705" y="1667"/>
                  <a:pt x="4661" y="1670"/>
                  <a:pt x="4598" y="1674"/>
                </a:cubicBezTo>
                <a:cubicBezTo>
                  <a:pt x="4573" y="1675"/>
                  <a:pt x="4532" y="1678"/>
                  <a:pt x="4493" y="1679"/>
                </a:cubicBezTo>
                <a:cubicBezTo>
                  <a:pt x="4445" y="1681"/>
                  <a:pt x="4378" y="1678"/>
                  <a:pt x="4322" y="1679"/>
                </a:cubicBezTo>
                <a:cubicBezTo>
                  <a:pt x="3981" y="1687"/>
                  <a:pt x="3528" y="1688"/>
                  <a:pt x="2765" y="1685"/>
                </a:cubicBezTo>
                <a:cubicBezTo>
                  <a:pt x="2263" y="1682"/>
                  <a:pt x="1871" y="1683"/>
                  <a:pt x="1565" y="1685"/>
                </a:cubicBezTo>
                <a:cubicBezTo>
                  <a:pt x="1260" y="1687"/>
                  <a:pt x="1040" y="1692"/>
                  <a:pt x="884" y="1701"/>
                </a:cubicBezTo>
                <a:cubicBezTo>
                  <a:pt x="742" y="1709"/>
                  <a:pt x="664" y="1723"/>
                  <a:pt x="608" y="1740"/>
                </a:cubicBezTo>
                <a:cubicBezTo>
                  <a:pt x="571" y="1750"/>
                  <a:pt x="540" y="1764"/>
                  <a:pt x="527" y="1778"/>
                </a:cubicBezTo>
                <a:cubicBezTo>
                  <a:pt x="516" y="1791"/>
                  <a:pt x="511" y="1801"/>
                  <a:pt x="511" y="1817"/>
                </a:cubicBezTo>
                <a:cubicBezTo>
                  <a:pt x="511" y="1836"/>
                  <a:pt x="500" y="1859"/>
                  <a:pt x="487" y="1878"/>
                </a:cubicBezTo>
                <a:cubicBezTo>
                  <a:pt x="474" y="1898"/>
                  <a:pt x="461" y="1916"/>
                  <a:pt x="438" y="1933"/>
                </a:cubicBezTo>
                <a:cubicBezTo>
                  <a:pt x="392" y="1967"/>
                  <a:pt x="322" y="1992"/>
                  <a:pt x="251" y="2005"/>
                </a:cubicBezTo>
                <a:cubicBezTo>
                  <a:pt x="188" y="2016"/>
                  <a:pt x="141" y="2031"/>
                  <a:pt x="105" y="2192"/>
                </a:cubicBezTo>
                <a:cubicBezTo>
                  <a:pt x="70" y="2354"/>
                  <a:pt x="48" y="2663"/>
                  <a:pt x="32" y="3269"/>
                </a:cubicBezTo>
                <a:cubicBezTo>
                  <a:pt x="16" y="3874"/>
                  <a:pt x="12" y="4773"/>
                  <a:pt x="8" y="6116"/>
                </a:cubicBezTo>
                <a:cubicBezTo>
                  <a:pt x="4" y="7459"/>
                  <a:pt x="0" y="9243"/>
                  <a:pt x="0" y="11619"/>
                </a:cubicBezTo>
                <a:cubicBezTo>
                  <a:pt x="0" y="16359"/>
                  <a:pt x="1" y="18756"/>
                  <a:pt x="32" y="19974"/>
                </a:cubicBezTo>
                <a:cubicBezTo>
                  <a:pt x="49" y="20584"/>
                  <a:pt x="70" y="20898"/>
                  <a:pt x="105" y="21067"/>
                </a:cubicBezTo>
                <a:cubicBezTo>
                  <a:pt x="141" y="21237"/>
                  <a:pt x="188" y="21259"/>
                  <a:pt x="251" y="21282"/>
                </a:cubicBezTo>
                <a:cubicBezTo>
                  <a:pt x="392" y="21334"/>
                  <a:pt x="511" y="21423"/>
                  <a:pt x="511" y="21481"/>
                </a:cubicBezTo>
                <a:cubicBezTo>
                  <a:pt x="511" y="21563"/>
                  <a:pt x="2759" y="21586"/>
                  <a:pt x="10567" y="21586"/>
                </a:cubicBezTo>
                <a:cubicBezTo>
                  <a:pt x="15542" y="21586"/>
                  <a:pt x="18060" y="21586"/>
                  <a:pt x="19341" y="21564"/>
                </a:cubicBezTo>
                <a:cubicBezTo>
                  <a:pt x="19661" y="21558"/>
                  <a:pt x="19902" y="21550"/>
                  <a:pt x="20087" y="21542"/>
                </a:cubicBezTo>
                <a:cubicBezTo>
                  <a:pt x="20258" y="21534"/>
                  <a:pt x="20373" y="21525"/>
                  <a:pt x="20460" y="21514"/>
                </a:cubicBezTo>
                <a:cubicBezTo>
                  <a:pt x="20479" y="21512"/>
                  <a:pt x="20493" y="21506"/>
                  <a:pt x="20509" y="21503"/>
                </a:cubicBezTo>
                <a:cubicBezTo>
                  <a:pt x="20532" y="21499"/>
                  <a:pt x="20551" y="21496"/>
                  <a:pt x="20566" y="21492"/>
                </a:cubicBezTo>
                <a:cubicBezTo>
                  <a:pt x="20577" y="21489"/>
                  <a:pt x="20589" y="21490"/>
                  <a:pt x="20598" y="21487"/>
                </a:cubicBezTo>
                <a:cubicBezTo>
                  <a:pt x="20610" y="21483"/>
                  <a:pt x="20630" y="21480"/>
                  <a:pt x="20639" y="21476"/>
                </a:cubicBezTo>
                <a:cubicBezTo>
                  <a:pt x="20648" y="21471"/>
                  <a:pt x="20657" y="21468"/>
                  <a:pt x="20663" y="21465"/>
                </a:cubicBezTo>
                <a:cubicBezTo>
                  <a:pt x="20688" y="21448"/>
                  <a:pt x="20695" y="21434"/>
                  <a:pt x="20703" y="21415"/>
                </a:cubicBezTo>
                <a:cubicBezTo>
                  <a:pt x="20720" y="21377"/>
                  <a:pt x="20739" y="21347"/>
                  <a:pt x="20752" y="21327"/>
                </a:cubicBezTo>
                <a:cubicBezTo>
                  <a:pt x="20766" y="21306"/>
                  <a:pt x="20777" y="21296"/>
                  <a:pt x="20793" y="21293"/>
                </a:cubicBezTo>
                <a:cubicBezTo>
                  <a:pt x="20822" y="21288"/>
                  <a:pt x="20861" y="21316"/>
                  <a:pt x="20922" y="21376"/>
                </a:cubicBezTo>
                <a:cubicBezTo>
                  <a:pt x="20953" y="21407"/>
                  <a:pt x="20978" y="21429"/>
                  <a:pt x="21004" y="21443"/>
                </a:cubicBezTo>
                <a:cubicBezTo>
                  <a:pt x="21029" y="21457"/>
                  <a:pt x="21048" y="21462"/>
                  <a:pt x="21077" y="21459"/>
                </a:cubicBezTo>
                <a:cubicBezTo>
                  <a:pt x="21133" y="21453"/>
                  <a:pt x="21208" y="21408"/>
                  <a:pt x="21328" y="21327"/>
                </a:cubicBezTo>
                <a:lnTo>
                  <a:pt x="21596" y="21144"/>
                </a:lnTo>
                <a:lnTo>
                  <a:pt x="21596" y="11591"/>
                </a:lnTo>
                <a:cubicBezTo>
                  <a:pt x="21596" y="9335"/>
                  <a:pt x="21600" y="7612"/>
                  <a:pt x="21596" y="6293"/>
                </a:cubicBezTo>
                <a:cubicBezTo>
                  <a:pt x="21587" y="3654"/>
                  <a:pt x="21560" y="2634"/>
                  <a:pt x="21498" y="2242"/>
                </a:cubicBezTo>
                <a:cubicBezTo>
                  <a:pt x="21467" y="2046"/>
                  <a:pt x="21429" y="2009"/>
                  <a:pt x="21377" y="1999"/>
                </a:cubicBezTo>
                <a:cubicBezTo>
                  <a:pt x="21315" y="1988"/>
                  <a:pt x="21263" y="1960"/>
                  <a:pt x="21222" y="1927"/>
                </a:cubicBezTo>
                <a:cubicBezTo>
                  <a:pt x="21182" y="1894"/>
                  <a:pt x="21149" y="1856"/>
                  <a:pt x="21149" y="1817"/>
                </a:cubicBezTo>
                <a:cubicBezTo>
                  <a:pt x="21149" y="1801"/>
                  <a:pt x="21153" y="1785"/>
                  <a:pt x="21141" y="1773"/>
                </a:cubicBezTo>
                <a:cubicBezTo>
                  <a:pt x="21132" y="1763"/>
                  <a:pt x="21113" y="1753"/>
                  <a:pt x="21093" y="1745"/>
                </a:cubicBezTo>
                <a:cubicBezTo>
                  <a:pt x="21088" y="1744"/>
                  <a:pt x="21081" y="1741"/>
                  <a:pt x="21077" y="1740"/>
                </a:cubicBezTo>
                <a:cubicBezTo>
                  <a:pt x="21018" y="1721"/>
                  <a:pt x="20921" y="1710"/>
                  <a:pt x="20752" y="1701"/>
                </a:cubicBezTo>
                <a:cubicBezTo>
                  <a:pt x="20414" y="1684"/>
                  <a:pt x="19802" y="1682"/>
                  <a:pt x="18700" y="1690"/>
                </a:cubicBezTo>
                <a:cubicBezTo>
                  <a:pt x="17968" y="1695"/>
                  <a:pt x="17501" y="1699"/>
                  <a:pt x="17135" y="1696"/>
                </a:cubicBezTo>
                <a:cubicBezTo>
                  <a:pt x="16967" y="1694"/>
                  <a:pt x="16809" y="1689"/>
                  <a:pt x="16697" y="1685"/>
                </a:cubicBezTo>
                <a:cubicBezTo>
                  <a:pt x="16694" y="1684"/>
                  <a:pt x="16693" y="1685"/>
                  <a:pt x="16689" y="1685"/>
                </a:cubicBezTo>
                <a:cubicBezTo>
                  <a:pt x="16687" y="1684"/>
                  <a:pt x="16683" y="1685"/>
                  <a:pt x="16681" y="1685"/>
                </a:cubicBezTo>
                <a:cubicBezTo>
                  <a:pt x="16645" y="1683"/>
                  <a:pt x="16599" y="1681"/>
                  <a:pt x="16568" y="1679"/>
                </a:cubicBezTo>
                <a:cubicBezTo>
                  <a:pt x="16424" y="1669"/>
                  <a:pt x="16319" y="1655"/>
                  <a:pt x="16259" y="1635"/>
                </a:cubicBezTo>
                <a:cubicBezTo>
                  <a:pt x="16226" y="1623"/>
                  <a:pt x="16197" y="1612"/>
                  <a:pt x="16178" y="1596"/>
                </a:cubicBezTo>
                <a:cubicBezTo>
                  <a:pt x="16160" y="1581"/>
                  <a:pt x="16151" y="1566"/>
                  <a:pt x="16138" y="1547"/>
                </a:cubicBezTo>
                <a:cubicBezTo>
                  <a:pt x="16113" y="1511"/>
                  <a:pt x="16084" y="1480"/>
                  <a:pt x="16041" y="1458"/>
                </a:cubicBezTo>
                <a:cubicBezTo>
                  <a:pt x="15998" y="1436"/>
                  <a:pt x="15938" y="1420"/>
                  <a:pt x="15854" y="1409"/>
                </a:cubicBezTo>
                <a:cubicBezTo>
                  <a:pt x="15767" y="1397"/>
                  <a:pt x="15655" y="1391"/>
                  <a:pt x="15505" y="1387"/>
                </a:cubicBezTo>
                <a:cubicBezTo>
                  <a:pt x="15353" y="1382"/>
                  <a:pt x="15160" y="1381"/>
                  <a:pt x="14921" y="1381"/>
                </a:cubicBezTo>
                <a:cubicBezTo>
                  <a:pt x="14317" y="1381"/>
                  <a:pt x="13762" y="1412"/>
                  <a:pt x="13681" y="1447"/>
                </a:cubicBezTo>
                <a:cubicBezTo>
                  <a:pt x="13651" y="1460"/>
                  <a:pt x="13620" y="1464"/>
                  <a:pt x="13583" y="1469"/>
                </a:cubicBezTo>
                <a:cubicBezTo>
                  <a:pt x="13538" y="1475"/>
                  <a:pt x="13481" y="1474"/>
                  <a:pt x="13429" y="1469"/>
                </a:cubicBezTo>
                <a:cubicBezTo>
                  <a:pt x="13358" y="1463"/>
                  <a:pt x="13287" y="1448"/>
                  <a:pt x="13218" y="1425"/>
                </a:cubicBezTo>
                <a:cubicBezTo>
                  <a:pt x="13148" y="1402"/>
                  <a:pt x="13090" y="1372"/>
                  <a:pt x="13040" y="1337"/>
                </a:cubicBezTo>
                <a:cubicBezTo>
                  <a:pt x="13006" y="1313"/>
                  <a:pt x="12976" y="1292"/>
                  <a:pt x="12959" y="1265"/>
                </a:cubicBezTo>
                <a:cubicBezTo>
                  <a:pt x="12944" y="1243"/>
                  <a:pt x="12935" y="1222"/>
                  <a:pt x="12935" y="1199"/>
                </a:cubicBezTo>
                <a:cubicBezTo>
                  <a:pt x="12934" y="1159"/>
                  <a:pt x="12915" y="1123"/>
                  <a:pt x="12886" y="1094"/>
                </a:cubicBezTo>
                <a:cubicBezTo>
                  <a:pt x="12867" y="1075"/>
                  <a:pt x="12841" y="1054"/>
                  <a:pt x="12813" y="1044"/>
                </a:cubicBezTo>
                <a:cubicBezTo>
                  <a:pt x="12790" y="1036"/>
                  <a:pt x="12766" y="1033"/>
                  <a:pt x="12740" y="1033"/>
                </a:cubicBezTo>
                <a:cubicBezTo>
                  <a:pt x="12709" y="1033"/>
                  <a:pt x="12684" y="1030"/>
                  <a:pt x="12659" y="1017"/>
                </a:cubicBezTo>
                <a:cubicBezTo>
                  <a:pt x="12633" y="1004"/>
                  <a:pt x="12606" y="981"/>
                  <a:pt x="12586" y="956"/>
                </a:cubicBezTo>
                <a:cubicBezTo>
                  <a:pt x="12547" y="905"/>
                  <a:pt x="12527" y="833"/>
                  <a:pt x="12513" y="735"/>
                </a:cubicBezTo>
                <a:cubicBezTo>
                  <a:pt x="12507" y="693"/>
                  <a:pt x="12489" y="644"/>
                  <a:pt x="12472" y="603"/>
                </a:cubicBezTo>
                <a:cubicBezTo>
                  <a:pt x="12468" y="591"/>
                  <a:pt x="12461" y="586"/>
                  <a:pt x="12456" y="575"/>
                </a:cubicBezTo>
                <a:cubicBezTo>
                  <a:pt x="12422" y="504"/>
                  <a:pt x="12381" y="438"/>
                  <a:pt x="12326" y="388"/>
                </a:cubicBezTo>
                <a:cubicBezTo>
                  <a:pt x="12295" y="357"/>
                  <a:pt x="12256" y="333"/>
                  <a:pt x="12221" y="316"/>
                </a:cubicBezTo>
                <a:cubicBezTo>
                  <a:pt x="12154" y="284"/>
                  <a:pt x="12095" y="241"/>
                  <a:pt x="12051" y="200"/>
                </a:cubicBezTo>
                <a:cubicBezTo>
                  <a:pt x="12006" y="158"/>
                  <a:pt x="11978" y="115"/>
                  <a:pt x="11978" y="84"/>
                </a:cubicBezTo>
                <a:cubicBezTo>
                  <a:pt x="11978" y="9"/>
                  <a:pt x="11862" y="-14"/>
                  <a:pt x="11629" y="12"/>
                </a:cubicBezTo>
                <a:cubicBezTo>
                  <a:pt x="10637" y="124"/>
                  <a:pt x="10300" y="134"/>
                  <a:pt x="10153" y="51"/>
                </a:cubicBezTo>
                <a:cubicBezTo>
                  <a:pt x="10105" y="24"/>
                  <a:pt x="10063" y="6"/>
                  <a:pt x="10015" y="1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311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rcRect l="22368" t="9404" r="21877" b="8716"/>
          <a:stretch>
            <a:fillRect/>
          </a:stretch>
        </p:blipFill>
        <p:spPr>
          <a:xfrm>
            <a:off x="21333793" y="9182600"/>
            <a:ext cx="1056977" cy="15522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8" h="21586" fill="norm" stroke="1" extrusionOk="0">
                <a:moveTo>
                  <a:pt x="10015" y="1"/>
                </a:moveTo>
                <a:cubicBezTo>
                  <a:pt x="9973" y="-3"/>
                  <a:pt x="9925" y="5"/>
                  <a:pt x="9885" y="18"/>
                </a:cubicBezTo>
                <a:cubicBezTo>
                  <a:pt x="9875" y="22"/>
                  <a:pt x="9870" y="25"/>
                  <a:pt x="9861" y="29"/>
                </a:cubicBezTo>
                <a:cubicBezTo>
                  <a:pt x="9858" y="31"/>
                  <a:pt x="9854" y="29"/>
                  <a:pt x="9853" y="29"/>
                </a:cubicBezTo>
                <a:cubicBezTo>
                  <a:pt x="9850" y="31"/>
                  <a:pt x="9854" y="34"/>
                  <a:pt x="9853" y="34"/>
                </a:cubicBezTo>
                <a:cubicBezTo>
                  <a:pt x="9823" y="48"/>
                  <a:pt x="9791" y="67"/>
                  <a:pt x="9764" y="90"/>
                </a:cubicBezTo>
                <a:cubicBezTo>
                  <a:pt x="9755" y="97"/>
                  <a:pt x="9748" y="103"/>
                  <a:pt x="9739" y="112"/>
                </a:cubicBezTo>
                <a:cubicBezTo>
                  <a:pt x="9703" y="148"/>
                  <a:pt x="9670" y="188"/>
                  <a:pt x="9642" y="239"/>
                </a:cubicBezTo>
                <a:cubicBezTo>
                  <a:pt x="9593" y="329"/>
                  <a:pt x="9475" y="381"/>
                  <a:pt x="9375" y="354"/>
                </a:cubicBezTo>
                <a:cubicBezTo>
                  <a:pt x="9323" y="341"/>
                  <a:pt x="9271" y="345"/>
                  <a:pt x="9229" y="366"/>
                </a:cubicBezTo>
                <a:cubicBezTo>
                  <a:pt x="9207" y="376"/>
                  <a:pt x="9188" y="392"/>
                  <a:pt x="9172" y="410"/>
                </a:cubicBezTo>
                <a:cubicBezTo>
                  <a:pt x="9156" y="428"/>
                  <a:pt x="9141" y="451"/>
                  <a:pt x="9131" y="476"/>
                </a:cubicBezTo>
                <a:cubicBezTo>
                  <a:pt x="9096" y="568"/>
                  <a:pt x="8983" y="641"/>
                  <a:pt x="8872" y="641"/>
                </a:cubicBezTo>
                <a:cubicBezTo>
                  <a:pt x="8760" y="641"/>
                  <a:pt x="8661" y="703"/>
                  <a:pt x="8661" y="779"/>
                </a:cubicBezTo>
                <a:cubicBezTo>
                  <a:pt x="8661" y="798"/>
                  <a:pt x="8658" y="821"/>
                  <a:pt x="8645" y="840"/>
                </a:cubicBezTo>
                <a:cubicBezTo>
                  <a:pt x="8632" y="859"/>
                  <a:pt x="8611" y="873"/>
                  <a:pt x="8588" y="890"/>
                </a:cubicBezTo>
                <a:cubicBezTo>
                  <a:pt x="8542" y="923"/>
                  <a:pt x="8479" y="949"/>
                  <a:pt x="8410" y="962"/>
                </a:cubicBezTo>
                <a:cubicBezTo>
                  <a:pt x="8270" y="986"/>
                  <a:pt x="8184" y="1037"/>
                  <a:pt x="8215" y="1072"/>
                </a:cubicBezTo>
                <a:cubicBezTo>
                  <a:pt x="8231" y="1089"/>
                  <a:pt x="8222" y="1127"/>
                  <a:pt x="8199" y="1171"/>
                </a:cubicBezTo>
                <a:cubicBezTo>
                  <a:pt x="8175" y="1217"/>
                  <a:pt x="8136" y="1265"/>
                  <a:pt x="8085" y="1315"/>
                </a:cubicBezTo>
                <a:cubicBezTo>
                  <a:pt x="8010" y="1388"/>
                  <a:pt x="7947" y="1431"/>
                  <a:pt x="7866" y="1447"/>
                </a:cubicBezTo>
                <a:cubicBezTo>
                  <a:pt x="7826" y="1455"/>
                  <a:pt x="7780" y="1456"/>
                  <a:pt x="7728" y="1453"/>
                </a:cubicBezTo>
                <a:cubicBezTo>
                  <a:pt x="7676" y="1449"/>
                  <a:pt x="7614" y="1439"/>
                  <a:pt x="7542" y="1425"/>
                </a:cubicBezTo>
                <a:cubicBezTo>
                  <a:pt x="7346" y="1387"/>
                  <a:pt x="6731" y="1366"/>
                  <a:pt x="6179" y="1375"/>
                </a:cubicBezTo>
                <a:cubicBezTo>
                  <a:pt x="5766" y="1383"/>
                  <a:pt x="5511" y="1395"/>
                  <a:pt x="5352" y="1420"/>
                </a:cubicBezTo>
                <a:cubicBezTo>
                  <a:pt x="5273" y="1432"/>
                  <a:pt x="5222" y="1449"/>
                  <a:pt x="5182" y="1469"/>
                </a:cubicBezTo>
                <a:cubicBezTo>
                  <a:pt x="5142" y="1490"/>
                  <a:pt x="5117" y="1515"/>
                  <a:pt x="5101" y="1547"/>
                </a:cubicBezTo>
                <a:cubicBezTo>
                  <a:pt x="5092" y="1564"/>
                  <a:pt x="5078" y="1577"/>
                  <a:pt x="5060" y="1591"/>
                </a:cubicBezTo>
                <a:cubicBezTo>
                  <a:pt x="5038" y="1608"/>
                  <a:pt x="4995" y="1623"/>
                  <a:pt x="4947" y="1635"/>
                </a:cubicBezTo>
                <a:cubicBezTo>
                  <a:pt x="4904" y="1645"/>
                  <a:pt x="4825" y="1656"/>
                  <a:pt x="4752" y="1662"/>
                </a:cubicBezTo>
                <a:cubicBezTo>
                  <a:pt x="4705" y="1667"/>
                  <a:pt x="4661" y="1670"/>
                  <a:pt x="4598" y="1674"/>
                </a:cubicBezTo>
                <a:cubicBezTo>
                  <a:pt x="4573" y="1675"/>
                  <a:pt x="4532" y="1678"/>
                  <a:pt x="4493" y="1679"/>
                </a:cubicBezTo>
                <a:cubicBezTo>
                  <a:pt x="4445" y="1681"/>
                  <a:pt x="4378" y="1678"/>
                  <a:pt x="4322" y="1679"/>
                </a:cubicBezTo>
                <a:cubicBezTo>
                  <a:pt x="3981" y="1687"/>
                  <a:pt x="3528" y="1688"/>
                  <a:pt x="2765" y="1685"/>
                </a:cubicBezTo>
                <a:cubicBezTo>
                  <a:pt x="2263" y="1682"/>
                  <a:pt x="1871" y="1683"/>
                  <a:pt x="1565" y="1685"/>
                </a:cubicBezTo>
                <a:cubicBezTo>
                  <a:pt x="1260" y="1687"/>
                  <a:pt x="1040" y="1692"/>
                  <a:pt x="884" y="1701"/>
                </a:cubicBezTo>
                <a:cubicBezTo>
                  <a:pt x="742" y="1709"/>
                  <a:pt x="664" y="1723"/>
                  <a:pt x="608" y="1740"/>
                </a:cubicBezTo>
                <a:cubicBezTo>
                  <a:pt x="571" y="1750"/>
                  <a:pt x="540" y="1764"/>
                  <a:pt x="527" y="1778"/>
                </a:cubicBezTo>
                <a:cubicBezTo>
                  <a:pt x="516" y="1791"/>
                  <a:pt x="511" y="1801"/>
                  <a:pt x="511" y="1817"/>
                </a:cubicBezTo>
                <a:cubicBezTo>
                  <a:pt x="511" y="1836"/>
                  <a:pt x="500" y="1859"/>
                  <a:pt x="487" y="1878"/>
                </a:cubicBezTo>
                <a:cubicBezTo>
                  <a:pt x="474" y="1898"/>
                  <a:pt x="461" y="1916"/>
                  <a:pt x="438" y="1933"/>
                </a:cubicBezTo>
                <a:cubicBezTo>
                  <a:pt x="392" y="1967"/>
                  <a:pt x="322" y="1992"/>
                  <a:pt x="251" y="2005"/>
                </a:cubicBezTo>
                <a:cubicBezTo>
                  <a:pt x="188" y="2016"/>
                  <a:pt x="141" y="2031"/>
                  <a:pt x="105" y="2192"/>
                </a:cubicBezTo>
                <a:cubicBezTo>
                  <a:pt x="70" y="2354"/>
                  <a:pt x="48" y="2663"/>
                  <a:pt x="32" y="3269"/>
                </a:cubicBezTo>
                <a:cubicBezTo>
                  <a:pt x="16" y="3874"/>
                  <a:pt x="12" y="4773"/>
                  <a:pt x="8" y="6116"/>
                </a:cubicBezTo>
                <a:cubicBezTo>
                  <a:pt x="4" y="7459"/>
                  <a:pt x="0" y="9243"/>
                  <a:pt x="0" y="11619"/>
                </a:cubicBezTo>
                <a:cubicBezTo>
                  <a:pt x="0" y="16359"/>
                  <a:pt x="1" y="18756"/>
                  <a:pt x="32" y="19974"/>
                </a:cubicBezTo>
                <a:cubicBezTo>
                  <a:pt x="49" y="20584"/>
                  <a:pt x="70" y="20898"/>
                  <a:pt x="105" y="21067"/>
                </a:cubicBezTo>
                <a:cubicBezTo>
                  <a:pt x="141" y="21237"/>
                  <a:pt x="188" y="21259"/>
                  <a:pt x="251" y="21282"/>
                </a:cubicBezTo>
                <a:cubicBezTo>
                  <a:pt x="392" y="21334"/>
                  <a:pt x="511" y="21423"/>
                  <a:pt x="511" y="21481"/>
                </a:cubicBezTo>
                <a:cubicBezTo>
                  <a:pt x="511" y="21563"/>
                  <a:pt x="2759" y="21586"/>
                  <a:pt x="10567" y="21586"/>
                </a:cubicBezTo>
                <a:cubicBezTo>
                  <a:pt x="15542" y="21586"/>
                  <a:pt x="18060" y="21586"/>
                  <a:pt x="19341" y="21564"/>
                </a:cubicBezTo>
                <a:cubicBezTo>
                  <a:pt x="19661" y="21558"/>
                  <a:pt x="19902" y="21550"/>
                  <a:pt x="20087" y="21542"/>
                </a:cubicBezTo>
                <a:cubicBezTo>
                  <a:pt x="20258" y="21534"/>
                  <a:pt x="20373" y="21525"/>
                  <a:pt x="20460" y="21514"/>
                </a:cubicBezTo>
                <a:cubicBezTo>
                  <a:pt x="20479" y="21512"/>
                  <a:pt x="20493" y="21506"/>
                  <a:pt x="20509" y="21503"/>
                </a:cubicBezTo>
                <a:cubicBezTo>
                  <a:pt x="20532" y="21499"/>
                  <a:pt x="20551" y="21496"/>
                  <a:pt x="20566" y="21492"/>
                </a:cubicBezTo>
                <a:cubicBezTo>
                  <a:pt x="20577" y="21489"/>
                  <a:pt x="20589" y="21490"/>
                  <a:pt x="20598" y="21487"/>
                </a:cubicBezTo>
                <a:cubicBezTo>
                  <a:pt x="20610" y="21483"/>
                  <a:pt x="20630" y="21480"/>
                  <a:pt x="20639" y="21476"/>
                </a:cubicBezTo>
                <a:cubicBezTo>
                  <a:pt x="20648" y="21471"/>
                  <a:pt x="20657" y="21468"/>
                  <a:pt x="20663" y="21465"/>
                </a:cubicBezTo>
                <a:cubicBezTo>
                  <a:pt x="20688" y="21448"/>
                  <a:pt x="20695" y="21434"/>
                  <a:pt x="20703" y="21415"/>
                </a:cubicBezTo>
                <a:cubicBezTo>
                  <a:pt x="20720" y="21377"/>
                  <a:pt x="20739" y="21347"/>
                  <a:pt x="20752" y="21327"/>
                </a:cubicBezTo>
                <a:cubicBezTo>
                  <a:pt x="20766" y="21306"/>
                  <a:pt x="20777" y="21296"/>
                  <a:pt x="20793" y="21293"/>
                </a:cubicBezTo>
                <a:cubicBezTo>
                  <a:pt x="20822" y="21288"/>
                  <a:pt x="20861" y="21316"/>
                  <a:pt x="20922" y="21376"/>
                </a:cubicBezTo>
                <a:cubicBezTo>
                  <a:pt x="20953" y="21407"/>
                  <a:pt x="20978" y="21429"/>
                  <a:pt x="21004" y="21443"/>
                </a:cubicBezTo>
                <a:cubicBezTo>
                  <a:pt x="21029" y="21457"/>
                  <a:pt x="21048" y="21462"/>
                  <a:pt x="21077" y="21459"/>
                </a:cubicBezTo>
                <a:cubicBezTo>
                  <a:pt x="21133" y="21453"/>
                  <a:pt x="21208" y="21408"/>
                  <a:pt x="21328" y="21327"/>
                </a:cubicBezTo>
                <a:lnTo>
                  <a:pt x="21596" y="21144"/>
                </a:lnTo>
                <a:lnTo>
                  <a:pt x="21596" y="11591"/>
                </a:lnTo>
                <a:cubicBezTo>
                  <a:pt x="21596" y="9335"/>
                  <a:pt x="21600" y="7612"/>
                  <a:pt x="21596" y="6293"/>
                </a:cubicBezTo>
                <a:cubicBezTo>
                  <a:pt x="21587" y="3654"/>
                  <a:pt x="21560" y="2634"/>
                  <a:pt x="21498" y="2242"/>
                </a:cubicBezTo>
                <a:cubicBezTo>
                  <a:pt x="21467" y="2046"/>
                  <a:pt x="21429" y="2009"/>
                  <a:pt x="21377" y="1999"/>
                </a:cubicBezTo>
                <a:cubicBezTo>
                  <a:pt x="21315" y="1988"/>
                  <a:pt x="21263" y="1960"/>
                  <a:pt x="21222" y="1927"/>
                </a:cubicBezTo>
                <a:cubicBezTo>
                  <a:pt x="21182" y="1894"/>
                  <a:pt x="21149" y="1856"/>
                  <a:pt x="21149" y="1817"/>
                </a:cubicBezTo>
                <a:cubicBezTo>
                  <a:pt x="21149" y="1801"/>
                  <a:pt x="21153" y="1785"/>
                  <a:pt x="21141" y="1773"/>
                </a:cubicBezTo>
                <a:cubicBezTo>
                  <a:pt x="21132" y="1763"/>
                  <a:pt x="21113" y="1753"/>
                  <a:pt x="21093" y="1745"/>
                </a:cubicBezTo>
                <a:cubicBezTo>
                  <a:pt x="21088" y="1744"/>
                  <a:pt x="21081" y="1741"/>
                  <a:pt x="21077" y="1740"/>
                </a:cubicBezTo>
                <a:cubicBezTo>
                  <a:pt x="21018" y="1721"/>
                  <a:pt x="20921" y="1710"/>
                  <a:pt x="20752" y="1701"/>
                </a:cubicBezTo>
                <a:cubicBezTo>
                  <a:pt x="20414" y="1684"/>
                  <a:pt x="19802" y="1682"/>
                  <a:pt x="18700" y="1690"/>
                </a:cubicBezTo>
                <a:cubicBezTo>
                  <a:pt x="17968" y="1695"/>
                  <a:pt x="17501" y="1699"/>
                  <a:pt x="17135" y="1696"/>
                </a:cubicBezTo>
                <a:cubicBezTo>
                  <a:pt x="16967" y="1694"/>
                  <a:pt x="16809" y="1689"/>
                  <a:pt x="16697" y="1685"/>
                </a:cubicBezTo>
                <a:cubicBezTo>
                  <a:pt x="16694" y="1684"/>
                  <a:pt x="16693" y="1685"/>
                  <a:pt x="16689" y="1685"/>
                </a:cubicBezTo>
                <a:cubicBezTo>
                  <a:pt x="16687" y="1684"/>
                  <a:pt x="16683" y="1685"/>
                  <a:pt x="16681" y="1685"/>
                </a:cubicBezTo>
                <a:cubicBezTo>
                  <a:pt x="16645" y="1683"/>
                  <a:pt x="16599" y="1681"/>
                  <a:pt x="16568" y="1679"/>
                </a:cubicBezTo>
                <a:cubicBezTo>
                  <a:pt x="16424" y="1669"/>
                  <a:pt x="16319" y="1655"/>
                  <a:pt x="16259" y="1635"/>
                </a:cubicBezTo>
                <a:cubicBezTo>
                  <a:pt x="16226" y="1623"/>
                  <a:pt x="16197" y="1612"/>
                  <a:pt x="16178" y="1596"/>
                </a:cubicBezTo>
                <a:cubicBezTo>
                  <a:pt x="16160" y="1581"/>
                  <a:pt x="16151" y="1566"/>
                  <a:pt x="16138" y="1547"/>
                </a:cubicBezTo>
                <a:cubicBezTo>
                  <a:pt x="16113" y="1511"/>
                  <a:pt x="16084" y="1480"/>
                  <a:pt x="16041" y="1458"/>
                </a:cubicBezTo>
                <a:cubicBezTo>
                  <a:pt x="15998" y="1436"/>
                  <a:pt x="15938" y="1420"/>
                  <a:pt x="15854" y="1409"/>
                </a:cubicBezTo>
                <a:cubicBezTo>
                  <a:pt x="15767" y="1397"/>
                  <a:pt x="15655" y="1391"/>
                  <a:pt x="15505" y="1387"/>
                </a:cubicBezTo>
                <a:cubicBezTo>
                  <a:pt x="15353" y="1382"/>
                  <a:pt x="15160" y="1381"/>
                  <a:pt x="14921" y="1381"/>
                </a:cubicBezTo>
                <a:cubicBezTo>
                  <a:pt x="14317" y="1381"/>
                  <a:pt x="13762" y="1412"/>
                  <a:pt x="13681" y="1447"/>
                </a:cubicBezTo>
                <a:cubicBezTo>
                  <a:pt x="13651" y="1460"/>
                  <a:pt x="13620" y="1464"/>
                  <a:pt x="13583" y="1469"/>
                </a:cubicBezTo>
                <a:cubicBezTo>
                  <a:pt x="13538" y="1475"/>
                  <a:pt x="13481" y="1474"/>
                  <a:pt x="13429" y="1469"/>
                </a:cubicBezTo>
                <a:cubicBezTo>
                  <a:pt x="13358" y="1463"/>
                  <a:pt x="13287" y="1448"/>
                  <a:pt x="13218" y="1425"/>
                </a:cubicBezTo>
                <a:cubicBezTo>
                  <a:pt x="13148" y="1402"/>
                  <a:pt x="13090" y="1372"/>
                  <a:pt x="13040" y="1337"/>
                </a:cubicBezTo>
                <a:cubicBezTo>
                  <a:pt x="13006" y="1313"/>
                  <a:pt x="12976" y="1292"/>
                  <a:pt x="12959" y="1265"/>
                </a:cubicBezTo>
                <a:cubicBezTo>
                  <a:pt x="12944" y="1243"/>
                  <a:pt x="12935" y="1222"/>
                  <a:pt x="12935" y="1199"/>
                </a:cubicBezTo>
                <a:cubicBezTo>
                  <a:pt x="12934" y="1159"/>
                  <a:pt x="12915" y="1123"/>
                  <a:pt x="12886" y="1094"/>
                </a:cubicBezTo>
                <a:cubicBezTo>
                  <a:pt x="12867" y="1075"/>
                  <a:pt x="12841" y="1054"/>
                  <a:pt x="12813" y="1044"/>
                </a:cubicBezTo>
                <a:cubicBezTo>
                  <a:pt x="12790" y="1036"/>
                  <a:pt x="12766" y="1033"/>
                  <a:pt x="12740" y="1033"/>
                </a:cubicBezTo>
                <a:cubicBezTo>
                  <a:pt x="12709" y="1033"/>
                  <a:pt x="12684" y="1030"/>
                  <a:pt x="12659" y="1017"/>
                </a:cubicBezTo>
                <a:cubicBezTo>
                  <a:pt x="12633" y="1004"/>
                  <a:pt x="12606" y="981"/>
                  <a:pt x="12586" y="956"/>
                </a:cubicBezTo>
                <a:cubicBezTo>
                  <a:pt x="12547" y="905"/>
                  <a:pt x="12527" y="833"/>
                  <a:pt x="12513" y="735"/>
                </a:cubicBezTo>
                <a:cubicBezTo>
                  <a:pt x="12507" y="693"/>
                  <a:pt x="12489" y="644"/>
                  <a:pt x="12472" y="603"/>
                </a:cubicBezTo>
                <a:cubicBezTo>
                  <a:pt x="12468" y="591"/>
                  <a:pt x="12461" y="586"/>
                  <a:pt x="12456" y="575"/>
                </a:cubicBezTo>
                <a:cubicBezTo>
                  <a:pt x="12422" y="504"/>
                  <a:pt x="12381" y="438"/>
                  <a:pt x="12326" y="388"/>
                </a:cubicBezTo>
                <a:cubicBezTo>
                  <a:pt x="12295" y="357"/>
                  <a:pt x="12256" y="333"/>
                  <a:pt x="12221" y="316"/>
                </a:cubicBezTo>
                <a:cubicBezTo>
                  <a:pt x="12154" y="284"/>
                  <a:pt x="12095" y="241"/>
                  <a:pt x="12051" y="200"/>
                </a:cubicBezTo>
                <a:cubicBezTo>
                  <a:pt x="12006" y="158"/>
                  <a:pt x="11978" y="115"/>
                  <a:pt x="11978" y="84"/>
                </a:cubicBezTo>
                <a:cubicBezTo>
                  <a:pt x="11978" y="9"/>
                  <a:pt x="11862" y="-14"/>
                  <a:pt x="11629" y="12"/>
                </a:cubicBezTo>
                <a:cubicBezTo>
                  <a:pt x="10637" y="124"/>
                  <a:pt x="10300" y="134"/>
                  <a:pt x="10153" y="51"/>
                </a:cubicBezTo>
                <a:cubicBezTo>
                  <a:pt x="10105" y="24"/>
                  <a:pt x="10063" y="6"/>
                  <a:pt x="10015" y="1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312" name="pasted-movie.png" descr="pasted-movie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9097891" y="9232599"/>
            <a:ext cx="1508955" cy="1508955"/>
          </a:xfrm>
          <a:prstGeom prst="rect">
            <a:avLst/>
          </a:prstGeom>
          <a:ln w="12700">
            <a:miter lim="400000"/>
          </a:ln>
        </p:spPr>
      </p:pic>
      <p:pic>
        <p:nvPicPr>
          <p:cNvPr id="313" name="pasted-movie.png" descr="pasted-movie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5650757" y="9239296"/>
            <a:ext cx="1495562" cy="1495561"/>
          </a:xfrm>
          <a:prstGeom prst="rect">
            <a:avLst/>
          </a:prstGeom>
          <a:ln w="12700">
            <a:miter lim="400000"/>
          </a:ln>
        </p:spPr>
      </p:pic>
      <p:pic>
        <p:nvPicPr>
          <p:cNvPr id="314" name="pasted-movie.png" descr="pasted-movie.png"/>
          <p:cNvPicPr>
            <a:picLocks noChangeAspect="1"/>
          </p:cNvPicPr>
          <p:nvPr/>
        </p:nvPicPr>
        <p:blipFill>
          <a:blip r:embed="rId8">
            <a:extLst/>
          </a:blip>
          <a:srcRect l="7777" t="7695" r="7780" b="8349"/>
          <a:stretch>
            <a:fillRect/>
          </a:stretch>
        </p:blipFill>
        <p:spPr>
          <a:xfrm>
            <a:off x="22563914" y="9408247"/>
            <a:ext cx="1277954" cy="11576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7" h="21594" fill="norm" stroke="1" extrusionOk="0">
                <a:moveTo>
                  <a:pt x="18867" y="1"/>
                </a:moveTo>
                <a:cubicBezTo>
                  <a:pt x="17286" y="-3"/>
                  <a:pt x="14722" y="3"/>
                  <a:pt x="10725" y="8"/>
                </a:cubicBezTo>
                <a:cubicBezTo>
                  <a:pt x="5114" y="15"/>
                  <a:pt x="475" y="25"/>
                  <a:pt x="409" y="38"/>
                </a:cubicBezTo>
                <a:cubicBezTo>
                  <a:pt x="253" y="69"/>
                  <a:pt x="66" y="247"/>
                  <a:pt x="27" y="401"/>
                </a:cubicBezTo>
                <a:cubicBezTo>
                  <a:pt x="7" y="479"/>
                  <a:pt x="0" y="3871"/>
                  <a:pt x="0" y="10846"/>
                </a:cubicBezTo>
                <a:cubicBezTo>
                  <a:pt x="0" y="19805"/>
                  <a:pt x="5" y="21186"/>
                  <a:pt x="40" y="21262"/>
                </a:cubicBezTo>
                <a:cubicBezTo>
                  <a:pt x="63" y="21311"/>
                  <a:pt x="125" y="21393"/>
                  <a:pt x="181" y="21447"/>
                </a:cubicBezTo>
                <a:lnTo>
                  <a:pt x="289" y="21544"/>
                </a:lnTo>
                <a:lnTo>
                  <a:pt x="10564" y="21551"/>
                </a:lnTo>
                <a:cubicBezTo>
                  <a:pt x="16537" y="21552"/>
                  <a:pt x="20866" y="21564"/>
                  <a:pt x="20899" y="21581"/>
                </a:cubicBezTo>
                <a:cubicBezTo>
                  <a:pt x="20931" y="21596"/>
                  <a:pt x="20988" y="21597"/>
                  <a:pt x="21027" y="21588"/>
                </a:cubicBezTo>
                <a:cubicBezTo>
                  <a:pt x="21066" y="21579"/>
                  <a:pt x="21153" y="21565"/>
                  <a:pt x="21221" y="21551"/>
                </a:cubicBezTo>
                <a:cubicBezTo>
                  <a:pt x="21388" y="21517"/>
                  <a:pt x="21538" y="21352"/>
                  <a:pt x="21570" y="21166"/>
                </a:cubicBezTo>
                <a:cubicBezTo>
                  <a:pt x="21583" y="21091"/>
                  <a:pt x="21596" y="20115"/>
                  <a:pt x="21597" y="18997"/>
                </a:cubicBezTo>
                <a:cubicBezTo>
                  <a:pt x="21598" y="16822"/>
                  <a:pt x="21600" y="16867"/>
                  <a:pt x="21456" y="16665"/>
                </a:cubicBezTo>
                <a:cubicBezTo>
                  <a:pt x="21395" y="16580"/>
                  <a:pt x="21379" y="16463"/>
                  <a:pt x="21422" y="16413"/>
                </a:cubicBezTo>
                <a:cubicBezTo>
                  <a:pt x="21437" y="16397"/>
                  <a:pt x="21456" y="16308"/>
                  <a:pt x="21463" y="16213"/>
                </a:cubicBezTo>
                <a:cubicBezTo>
                  <a:pt x="21469" y="16119"/>
                  <a:pt x="21503" y="15958"/>
                  <a:pt x="21536" y="15858"/>
                </a:cubicBezTo>
                <a:lnTo>
                  <a:pt x="21597" y="15680"/>
                </a:lnTo>
                <a:lnTo>
                  <a:pt x="21597" y="8129"/>
                </a:lnTo>
                <a:cubicBezTo>
                  <a:pt x="21596" y="3976"/>
                  <a:pt x="21583" y="515"/>
                  <a:pt x="21570" y="438"/>
                </a:cubicBezTo>
                <a:cubicBezTo>
                  <a:pt x="21534" y="226"/>
                  <a:pt x="21374" y="81"/>
                  <a:pt x="21121" y="31"/>
                </a:cubicBezTo>
                <a:cubicBezTo>
                  <a:pt x="21045" y="15"/>
                  <a:pt x="20448" y="5"/>
                  <a:pt x="18867" y="1"/>
                </a:cubicBezTo>
                <a:close/>
              </a:path>
            </a:pathLst>
          </a:cu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32" presetID="4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0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7" dur="1000"/>
                                        <p:tgtEl>
                                          <p:spTgt spid="30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Class="entr" nodeType="withEffect" presetSubtype="32" presetID="4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3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10" dur="1000"/>
                                        <p:tgtEl>
                                          <p:spTgt spid="3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Class="entr" nodeType="afterEffect" presetSubtype="32" presetID="4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14" dur="10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Class="entr" nodeType="afterEffect" presetSubtype="32" presetID="4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18" dur="10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Class="entr" nodeType="afterEffect" presetSubtype="32" presetID="4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22" dur="10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00"/>
                            </p:stCondLst>
                            <p:childTnLst>
                              <p:par>
                                <p:cTn id="24" presetClass="entr" nodeType="afterEffect" presetSubtype="32" presetID="4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26" dur="10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0"/>
                            </p:stCondLst>
                            <p:childTnLst>
                              <p:par>
                                <p:cTn id="28" presetClass="entr" nodeType="afterEffect" presetSubtype="32" presetID="4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30" dur="10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6000"/>
                            </p:stCondLst>
                            <p:childTnLst>
                              <p:par>
                                <p:cTn id="32" presetClass="entr" nodeType="afterEffect" presetSubtype="32" presetID="4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34" dur="10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7000"/>
                            </p:stCondLst>
                            <p:childTnLst>
                              <p:par>
                                <p:cTn id="36" presetClass="entr" nodeType="afterEffect" presetSubtype="32" presetID="4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38" dur="10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Class="entr" nodeType="clickEffect" presetSubtype="32" presetID="4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43" dur="10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Class="entr" nodeType="afterEffect" presetSubtype="32" presetID="4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47" dur="100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000"/>
                            </p:stCondLst>
                            <p:childTnLst>
                              <p:par>
                                <p:cTn id="49" presetClass="entr" nodeType="afterEffect" presetSubtype="32" presetID="4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51" dur="100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000"/>
                            </p:stCondLst>
                            <p:childTnLst>
                              <p:par>
                                <p:cTn id="53" presetClass="entr" nodeType="afterEffect" presetSubtype="32" presetID="4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4" fill="hold"/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55" dur="10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000"/>
                            </p:stCondLst>
                            <p:childTnLst>
                              <p:par>
                                <p:cTn id="57" presetClass="entr" nodeType="afterEffect" presetSubtype="32" presetID="4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8" fill="hold"/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59" dur="100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0"/>
                            </p:stCondLst>
                            <p:childTnLst>
                              <p:par>
                                <p:cTn id="61" presetClass="entr" nodeType="afterEffect" presetSubtype="32" presetID="4" grpId="1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2" fill="hold"/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63" dur="10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000"/>
                            </p:stCondLst>
                            <p:childTnLst>
                              <p:par>
                                <p:cTn id="65" presetClass="entr" nodeType="afterEffect" presetSubtype="32" presetID="4" grpId="1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6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67" dur="10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Class="entr" nodeType="clickEffect" presetSubtype="32" presetID="4" grpId="1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1" fill="hold"/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72" dur="10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03" grpId="6"/>
      <p:bldP build="whole" bldLvl="1" animBg="1" rev="0" advAuto="0" spid="302" grpId="3"/>
      <p:bldP build="whole" bldLvl="1" animBg="1" rev="0" advAuto="0" spid="301" grpId="2"/>
      <p:bldP build="p" bldLvl="5" animBg="1" rev="0" advAuto="0" spid="300" grpId="1"/>
      <p:bldP build="whole" bldLvl="1" animBg="1" rev="0" advAuto="0" spid="312" grpId="13"/>
      <p:bldP build="whole" bldLvl="1" animBg="1" rev="0" advAuto="0" spid="306" grpId="4"/>
      <p:bldP build="whole" bldLvl="1" animBg="1" rev="0" advAuto="0" spid="308" grpId="9"/>
      <p:bldP build="whole" bldLvl="1" animBg="1" rev="0" advAuto="0" spid="309" grpId="10"/>
      <p:bldP build="whole" bldLvl="1" animBg="1" rev="0" advAuto="0" spid="299" grpId="16"/>
      <p:bldP build="whole" bldLvl="1" animBg="1" rev="0" advAuto="0" spid="314" grpId="15"/>
      <p:bldP build="whole" bldLvl="1" animBg="1" rev="0" advAuto="0" spid="305" grpId="5"/>
      <p:bldP build="whole" bldLvl="1" animBg="1" rev="0" advAuto="0" spid="311" grpId="12"/>
      <p:bldP build="whole" bldLvl="1" animBg="1" rev="0" advAuto="0" spid="304" grpId="7"/>
      <p:bldP build="whole" bldLvl="1" animBg="1" rev="0" advAuto="0" spid="310" grpId="11"/>
      <p:bldP build="whole" bldLvl="1" animBg="1" rev="0" advAuto="0" spid="313" grpId="14"/>
      <p:bldP build="whole" bldLvl="1" animBg="1" rev="0" advAuto="0" spid="307" grpId="8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Pipeline Stages"/>
          <p:cNvSpPr txBox="1"/>
          <p:nvPr>
            <p:ph type="title"/>
          </p:nvPr>
        </p:nvSpPr>
        <p:spPr>
          <a:xfrm>
            <a:off x="1206499" y="635355"/>
            <a:ext cx="21971001" cy="1689101"/>
          </a:xfrm>
          <a:prstGeom prst="rect">
            <a:avLst/>
          </a:prstGeom>
        </p:spPr>
        <p:txBody>
          <a:bodyPr/>
          <a:lstStyle>
            <a:lvl1pPr defTabSz="2316479">
              <a:defRPr spc="-95" sz="9500"/>
            </a:lvl1pPr>
          </a:lstStyle>
          <a:p>
            <a:pPr/>
            <a:r>
              <a:t>Pipeline Stages</a:t>
            </a:r>
          </a:p>
        </p:txBody>
      </p:sp>
      <p:sp>
        <p:nvSpPr>
          <p:cNvPr id="317" name="Azure Pipelines Stage represents a logical phase of your CI/CD workflow, containing one or more jobs.…"/>
          <p:cNvSpPr txBox="1"/>
          <p:nvPr/>
        </p:nvSpPr>
        <p:spPr>
          <a:xfrm>
            <a:off x="757257" y="2504348"/>
            <a:ext cx="12136204" cy="63131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Azure Pipelines </a:t>
            </a:r>
            <a:r>
              <a:rPr>
                <a:latin typeface="Graphik Semibold"/>
                <a:ea typeface="Graphik Semibold"/>
                <a:cs typeface="Graphik Semibold"/>
                <a:sym typeface="Graphik Semibold"/>
              </a:rPr>
              <a:t>Stage</a:t>
            </a:r>
            <a:r>
              <a:t> represents a </a:t>
            </a:r>
            <a:r>
              <a:t>logical phase</a:t>
            </a:r>
            <a:r>
              <a:t> of your CI/CD workflow, containing one or more </a:t>
            </a:r>
            <a:r>
              <a:t>jobs</a:t>
            </a:r>
            <a:r>
              <a:t>.</a:t>
            </a:r>
          </a:p>
          <a:p>
            <a:pPr/>
            <a:r>
              <a:t>🛠️ Key Characteristics:</a:t>
            </a:r>
            <a:br/>
            <a:r>
              <a:t>✅ Helps organize pipelines into distinct </a:t>
            </a:r>
            <a:r>
              <a:t>phases</a:t>
            </a:r>
            <a:r>
              <a:t> (e.g., Build, Test, Deploy).</a:t>
            </a:r>
            <a:br/>
            <a:r>
              <a:t>✅ Can run </a:t>
            </a:r>
            <a:r>
              <a:t>sequentially</a:t>
            </a:r>
            <a:r>
              <a:t> or </a:t>
            </a:r>
            <a:r>
              <a:t>in parallel</a:t>
            </a:r>
            <a:r>
              <a:t>.</a:t>
            </a:r>
            <a:br/>
            <a:r>
              <a:t>✅ Supports </a:t>
            </a:r>
            <a:r>
              <a:t>approvals &amp; checks</a:t>
            </a:r>
            <a:r>
              <a:t> before execution.</a:t>
            </a:r>
            <a:br/>
            <a:r>
              <a:t>✅ Provides </a:t>
            </a:r>
            <a:r>
              <a:t>clear visibility</a:t>
            </a:r>
            <a:r>
              <a:t> into pipeline progress.</a:t>
            </a:r>
          </a:p>
        </p:txBody>
      </p:sp>
      <p:sp>
        <p:nvSpPr>
          <p:cNvPr id="318" name="🚀 Example Stages in a CI/CD Pipeline:…"/>
          <p:cNvSpPr txBox="1"/>
          <p:nvPr/>
        </p:nvSpPr>
        <p:spPr>
          <a:xfrm>
            <a:off x="844603" y="9426235"/>
            <a:ext cx="9870441" cy="31788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spcBef>
                <a:spcPts val="900"/>
              </a:spcBef>
            </a:pPr>
            <a:r>
              <a:t>🚀 Example Stages in a CI/CD Pipeline:</a:t>
            </a:r>
          </a:p>
          <a:p>
            <a:pPr marL="457200" indent="-457200">
              <a:spcBef>
                <a:spcPts val="900"/>
              </a:spcBef>
              <a:buSzPct val="100000"/>
              <a:buChar char="•"/>
            </a:pPr>
            <a:r>
              <a:rPr i="1">
                <a:latin typeface="Graphik Semibold"/>
                <a:ea typeface="Graphik Semibold"/>
                <a:cs typeface="Graphik Semibold"/>
                <a:sym typeface="Graphik Semibold"/>
              </a:rPr>
              <a:t>Build</a:t>
            </a:r>
            <a:r>
              <a:t> – Compile and package the code.</a:t>
            </a:r>
          </a:p>
          <a:p>
            <a:pPr marL="457200" indent="-457200">
              <a:spcBef>
                <a:spcPts val="900"/>
              </a:spcBef>
              <a:buSzPct val="100000"/>
              <a:buChar char="•"/>
            </a:pPr>
            <a:r>
              <a:rPr i="1">
                <a:latin typeface="Graphik Semibold"/>
                <a:ea typeface="Graphik Semibold"/>
                <a:cs typeface="Graphik Semibold"/>
                <a:sym typeface="Graphik Semibold"/>
              </a:rPr>
              <a:t>Test</a:t>
            </a:r>
            <a:r>
              <a:t> – Run unit, integration, and UI tests.</a:t>
            </a:r>
          </a:p>
          <a:p>
            <a:pPr marL="457200" indent="-457200">
              <a:spcBef>
                <a:spcPts val="900"/>
              </a:spcBef>
              <a:buSzPct val="100000"/>
              <a:buChar char="•"/>
            </a:pPr>
            <a:r>
              <a:rPr i="1">
                <a:latin typeface="Graphik Semibold"/>
                <a:ea typeface="Graphik Semibold"/>
                <a:cs typeface="Graphik Semibold"/>
                <a:sym typeface="Graphik Semibold"/>
              </a:rPr>
              <a:t>Deploy</a:t>
            </a:r>
            <a:r>
              <a:t> – Release to staging/production.</a:t>
            </a:r>
          </a:p>
        </p:txBody>
      </p:sp>
      <p:pic>
        <p:nvPicPr>
          <p:cNvPr id="319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629675" y="2602973"/>
            <a:ext cx="10165304" cy="1000891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Pipeline Agents and Pool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16479">
              <a:defRPr spc="-95" sz="9500"/>
            </a:lvl1pPr>
          </a:lstStyle>
          <a:p>
            <a:pPr/>
            <a:r>
              <a:t>Pipeline Agents and Pools</a:t>
            </a:r>
          </a:p>
        </p:txBody>
      </p:sp>
      <p:sp>
        <p:nvSpPr>
          <p:cNvPr id="322" name="Agent is an individual virtual machine within Azure Pipelines used to execute build, test, and deployment tasks within a pipeline.…"/>
          <p:cNvSpPr txBox="1"/>
          <p:nvPr>
            <p:ph type="body" sz="half" idx="1"/>
          </p:nvPr>
        </p:nvSpPr>
        <p:spPr>
          <a:xfrm>
            <a:off x="1037947" y="2729994"/>
            <a:ext cx="14619998" cy="4893292"/>
          </a:xfrm>
          <a:prstGeom prst="rect">
            <a:avLst/>
          </a:prstGeom>
        </p:spPr>
        <p:txBody>
          <a:bodyPr/>
          <a:lstStyle/>
          <a:p>
            <a:pPr marL="425195" indent="-425195" defTabSz="330708">
              <a:spcBef>
                <a:spcPts val="4300"/>
              </a:spcBef>
              <a:defRPr sz="3720"/>
            </a:pPr>
            <a:r>
              <a:rPr>
                <a:latin typeface="Graphik Semibold"/>
                <a:ea typeface="Graphik Semibold"/>
                <a:cs typeface="Graphik Semibold"/>
                <a:sym typeface="Graphik Semibold"/>
              </a:rPr>
              <a:t>Agent</a:t>
            </a:r>
            <a:r>
              <a:t> is an individual virtual machine within Azure Pipelines used to execute build, test, and deployment tasks within a pipeline. </a:t>
            </a:r>
          </a:p>
          <a:p>
            <a:pPr marL="425195" indent="-425195" defTabSz="330708">
              <a:spcBef>
                <a:spcPts val="4300"/>
              </a:spcBef>
              <a:defRPr sz="3720"/>
            </a:pPr>
            <a:r>
              <a:rPr>
                <a:latin typeface="Graphik Semibold"/>
                <a:ea typeface="Graphik Semibold"/>
                <a:cs typeface="Graphik Semibold"/>
                <a:sym typeface="Graphik Semibold"/>
              </a:rPr>
              <a:t>Agent Pool</a:t>
            </a:r>
            <a:r>
              <a:t> is a collection of agents grouped together, allowing you to manage multiple agents with similar configurations as a single unit and assign pipelines to run on them based on their capabilities. </a:t>
            </a:r>
          </a:p>
        </p:txBody>
      </p:sp>
      <p:pic>
        <p:nvPicPr>
          <p:cNvPr id="323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rcRect l="0" t="0" r="0" b="4"/>
          <a:stretch>
            <a:fillRect/>
          </a:stretch>
        </p:blipFill>
        <p:spPr>
          <a:xfrm>
            <a:off x="16282043" y="1959428"/>
            <a:ext cx="3157142" cy="34075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10800"/>
                </a:lnTo>
                <a:lnTo>
                  <a:pt x="0" y="21600"/>
                </a:lnTo>
                <a:lnTo>
                  <a:pt x="277" y="21600"/>
                </a:lnTo>
                <a:lnTo>
                  <a:pt x="554" y="21600"/>
                </a:lnTo>
                <a:lnTo>
                  <a:pt x="554" y="10800"/>
                </a:lnTo>
                <a:lnTo>
                  <a:pt x="554" y="0"/>
                </a:lnTo>
                <a:lnTo>
                  <a:pt x="277" y="0"/>
                </a:lnTo>
                <a:lnTo>
                  <a:pt x="0" y="0"/>
                </a:lnTo>
                <a:close/>
                <a:moveTo>
                  <a:pt x="21046" y="0"/>
                </a:moveTo>
                <a:lnTo>
                  <a:pt x="21046" y="10800"/>
                </a:lnTo>
                <a:lnTo>
                  <a:pt x="21046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21323" y="0"/>
                </a:lnTo>
                <a:lnTo>
                  <a:pt x="21046" y="0"/>
                </a:lnTo>
                <a:close/>
                <a:moveTo>
                  <a:pt x="10742" y="470"/>
                </a:moveTo>
                <a:lnTo>
                  <a:pt x="9851" y="943"/>
                </a:lnTo>
                <a:cubicBezTo>
                  <a:pt x="9360" y="1204"/>
                  <a:pt x="8402" y="1716"/>
                  <a:pt x="7722" y="2081"/>
                </a:cubicBezTo>
                <a:cubicBezTo>
                  <a:pt x="4793" y="3651"/>
                  <a:pt x="2839" y="4693"/>
                  <a:pt x="1933" y="5170"/>
                </a:cubicBezTo>
                <a:lnTo>
                  <a:pt x="961" y="5681"/>
                </a:lnTo>
                <a:lnTo>
                  <a:pt x="961" y="10898"/>
                </a:lnTo>
                <a:lnTo>
                  <a:pt x="958" y="16116"/>
                </a:lnTo>
                <a:lnTo>
                  <a:pt x="2232" y="16797"/>
                </a:lnTo>
                <a:cubicBezTo>
                  <a:pt x="4029" y="17756"/>
                  <a:pt x="5518" y="18550"/>
                  <a:pt x="8276" y="20028"/>
                </a:cubicBezTo>
                <a:cubicBezTo>
                  <a:pt x="9595" y="20734"/>
                  <a:pt x="10700" y="21314"/>
                  <a:pt x="10731" y="21316"/>
                </a:cubicBezTo>
                <a:cubicBezTo>
                  <a:pt x="10762" y="21318"/>
                  <a:pt x="11227" y="21086"/>
                  <a:pt x="11765" y="20800"/>
                </a:cubicBezTo>
                <a:cubicBezTo>
                  <a:pt x="13266" y="20001"/>
                  <a:pt x="15954" y="18563"/>
                  <a:pt x="17133" y="17930"/>
                </a:cubicBezTo>
                <a:cubicBezTo>
                  <a:pt x="17716" y="17616"/>
                  <a:pt x="18723" y="17082"/>
                  <a:pt x="19368" y="16740"/>
                </a:cubicBezTo>
                <a:lnTo>
                  <a:pt x="20541" y="16118"/>
                </a:lnTo>
                <a:lnTo>
                  <a:pt x="20541" y="10911"/>
                </a:lnTo>
                <a:lnTo>
                  <a:pt x="20541" y="5701"/>
                </a:lnTo>
                <a:lnTo>
                  <a:pt x="20327" y="5585"/>
                </a:lnTo>
                <a:cubicBezTo>
                  <a:pt x="20209" y="5520"/>
                  <a:pt x="19054" y="4902"/>
                  <a:pt x="17763" y="4214"/>
                </a:cubicBezTo>
                <a:cubicBezTo>
                  <a:pt x="16473" y="3525"/>
                  <a:pt x="14739" y="2598"/>
                  <a:pt x="13908" y="2153"/>
                </a:cubicBezTo>
                <a:cubicBezTo>
                  <a:pt x="13076" y="1708"/>
                  <a:pt x="12024" y="1146"/>
                  <a:pt x="11570" y="906"/>
                </a:cubicBezTo>
                <a:lnTo>
                  <a:pt x="10742" y="470"/>
                </a:lnTo>
                <a:close/>
              </a:path>
            </a:pathLst>
          </a:custGeom>
          <a:ln w="12700">
            <a:miter lim="400000"/>
          </a:ln>
        </p:spPr>
      </p:pic>
      <p:pic>
        <p:nvPicPr>
          <p:cNvPr id="324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280610" y="2763466"/>
            <a:ext cx="2658776" cy="1495562"/>
          </a:xfrm>
          <a:prstGeom prst="rect">
            <a:avLst/>
          </a:prstGeom>
          <a:ln w="12700">
            <a:miter lim="400000"/>
          </a:ln>
        </p:spPr>
      </p:pic>
      <p:pic>
        <p:nvPicPr>
          <p:cNvPr id="325" name="pasted-movie.png" descr="pasted-movi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1751717" y="5814421"/>
            <a:ext cx="1407717" cy="1407717"/>
          </a:xfrm>
          <a:prstGeom prst="rect">
            <a:avLst/>
          </a:prstGeom>
          <a:ln w="12700">
            <a:miter lim="400000"/>
          </a:ln>
        </p:spPr>
      </p:pic>
      <p:pic>
        <p:nvPicPr>
          <p:cNvPr id="326" name="pasted-movie.png" descr="pasted-movi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0453388" y="3883817"/>
            <a:ext cx="1157703" cy="1157703"/>
          </a:xfrm>
          <a:prstGeom prst="rect">
            <a:avLst/>
          </a:prstGeom>
          <a:ln w="12700">
            <a:miter lim="400000"/>
          </a:ln>
        </p:spPr>
      </p:pic>
      <p:pic>
        <p:nvPicPr>
          <p:cNvPr id="327" name="pasted-movie.png" descr="pasted-movie.png"/>
          <p:cNvPicPr>
            <a:picLocks noChangeAspect="1"/>
          </p:cNvPicPr>
          <p:nvPr/>
        </p:nvPicPr>
        <p:blipFill>
          <a:blip r:embed="rId6">
            <a:extLst/>
          </a:blip>
          <a:srcRect l="10862" t="14716" r="15685" b="12061"/>
          <a:stretch>
            <a:fillRect/>
          </a:stretch>
        </p:blipFill>
        <p:spPr>
          <a:xfrm>
            <a:off x="16428292" y="6586939"/>
            <a:ext cx="2864644" cy="27768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498" fill="norm" stroke="1" extrusionOk="0">
                <a:moveTo>
                  <a:pt x="17285" y="0"/>
                </a:moveTo>
                <a:cubicBezTo>
                  <a:pt x="17138" y="0"/>
                  <a:pt x="16846" y="446"/>
                  <a:pt x="16348" y="1429"/>
                </a:cubicBezTo>
                <a:cubicBezTo>
                  <a:pt x="16113" y="1892"/>
                  <a:pt x="16111" y="1897"/>
                  <a:pt x="16196" y="2059"/>
                </a:cubicBezTo>
                <a:cubicBezTo>
                  <a:pt x="16280" y="2219"/>
                  <a:pt x="16869" y="2647"/>
                  <a:pt x="17240" y="2817"/>
                </a:cubicBezTo>
                <a:cubicBezTo>
                  <a:pt x="17340" y="2864"/>
                  <a:pt x="17523" y="2967"/>
                  <a:pt x="17647" y="3048"/>
                </a:cubicBezTo>
                <a:cubicBezTo>
                  <a:pt x="17771" y="3129"/>
                  <a:pt x="17988" y="3258"/>
                  <a:pt x="18129" y="3331"/>
                </a:cubicBezTo>
                <a:cubicBezTo>
                  <a:pt x="18269" y="3403"/>
                  <a:pt x="18558" y="3578"/>
                  <a:pt x="18772" y="3718"/>
                </a:cubicBezTo>
                <a:cubicBezTo>
                  <a:pt x="19231" y="4019"/>
                  <a:pt x="19243" y="4046"/>
                  <a:pt x="19194" y="4808"/>
                </a:cubicBezTo>
                <a:cubicBezTo>
                  <a:pt x="19176" y="5098"/>
                  <a:pt x="19156" y="8074"/>
                  <a:pt x="19152" y="11420"/>
                </a:cubicBezTo>
                <a:cubicBezTo>
                  <a:pt x="19144" y="18409"/>
                  <a:pt x="19210" y="17629"/>
                  <a:pt x="18593" y="17937"/>
                </a:cubicBezTo>
                <a:cubicBezTo>
                  <a:pt x="18397" y="18035"/>
                  <a:pt x="18168" y="18170"/>
                  <a:pt x="18081" y="18238"/>
                </a:cubicBezTo>
                <a:cubicBezTo>
                  <a:pt x="17994" y="18306"/>
                  <a:pt x="17797" y="18426"/>
                  <a:pt x="17644" y="18505"/>
                </a:cubicBezTo>
                <a:cubicBezTo>
                  <a:pt x="17491" y="18585"/>
                  <a:pt x="17295" y="18706"/>
                  <a:pt x="17210" y="18773"/>
                </a:cubicBezTo>
                <a:cubicBezTo>
                  <a:pt x="17125" y="18839"/>
                  <a:pt x="16929" y="18951"/>
                  <a:pt x="16773" y="19022"/>
                </a:cubicBezTo>
                <a:cubicBezTo>
                  <a:pt x="16411" y="19186"/>
                  <a:pt x="16124" y="19441"/>
                  <a:pt x="16124" y="19599"/>
                </a:cubicBezTo>
                <a:cubicBezTo>
                  <a:pt x="16124" y="19742"/>
                  <a:pt x="16294" y="20104"/>
                  <a:pt x="16635" y="20681"/>
                </a:cubicBezTo>
                <a:cubicBezTo>
                  <a:pt x="16772" y="20911"/>
                  <a:pt x="16884" y="21131"/>
                  <a:pt x="16884" y="21166"/>
                </a:cubicBezTo>
                <a:cubicBezTo>
                  <a:pt x="16884" y="21202"/>
                  <a:pt x="16954" y="21292"/>
                  <a:pt x="17039" y="21366"/>
                </a:cubicBezTo>
                <a:cubicBezTo>
                  <a:pt x="17262" y="21559"/>
                  <a:pt x="17472" y="21541"/>
                  <a:pt x="17802" y="21308"/>
                </a:cubicBezTo>
                <a:cubicBezTo>
                  <a:pt x="17951" y="21203"/>
                  <a:pt x="18265" y="21014"/>
                  <a:pt x="18503" y="20887"/>
                </a:cubicBezTo>
                <a:cubicBezTo>
                  <a:pt x="18741" y="20759"/>
                  <a:pt x="18983" y="20611"/>
                  <a:pt x="19038" y="20561"/>
                </a:cubicBezTo>
                <a:cubicBezTo>
                  <a:pt x="19094" y="20510"/>
                  <a:pt x="19242" y="20416"/>
                  <a:pt x="19368" y="20352"/>
                </a:cubicBezTo>
                <a:cubicBezTo>
                  <a:pt x="19493" y="20288"/>
                  <a:pt x="19733" y="20146"/>
                  <a:pt x="19900" y="20036"/>
                </a:cubicBezTo>
                <a:cubicBezTo>
                  <a:pt x="20068" y="19925"/>
                  <a:pt x="20322" y="19771"/>
                  <a:pt x="20466" y="19691"/>
                </a:cubicBezTo>
                <a:cubicBezTo>
                  <a:pt x="20951" y="19424"/>
                  <a:pt x="21470" y="19091"/>
                  <a:pt x="21534" y="19009"/>
                </a:cubicBezTo>
                <a:cubicBezTo>
                  <a:pt x="21584" y="18945"/>
                  <a:pt x="21600" y="17220"/>
                  <a:pt x="21600" y="10772"/>
                </a:cubicBezTo>
                <a:cubicBezTo>
                  <a:pt x="21600" y="3080"/>
                  <a:pt x="21594" y="2609"/>
                  <a:pt x="21510" y="2504"/>
                </a:cubicBezTo>
                <a:cubicBezTo>
                  <a:pt x="21461" y="2443"/>
                  <a:pt x="21204" y="2269"/>
                  <a:pt x="20939" y="2117"/>
                </a:cubicBezTo>
                <a:cubicBezTo>
                  <a:pt x="20321" y="1762"/>
                  <a:pt x="19901" y="1511"/>
                  <a:pt x="18823" y="863"/>
                </a:cubicBezTo>
                <a:cubicBezTo>
                  <a:pt x="17455" y="41"/>
                  <a:pt x="17382" y="0"/>
                  <a:pt x="17285" y="0"/>
                </a:cubicBezTo>
                <a:close/>
                <a:moveTo>
                  <a:pt x="4234" y="52"/>
                </a:moveTo>
                <a:cubicBezTo>
                  <a:pt x="4174" y="52"/>
                  <a:pt x="3990" y="138"/>
                  <a:pt x="3824" y="243"/>
                </a:cubicBezTo>
                <a:cubicBezTo>
                  <a:pt x="3659" y="347"/>
                  <a:pt x="3298" y="562"/>
                  <a:pt x="3022" y="722"/>
                </a:cubicBezTo>
                <a:cubicBezTo>
                  <a:pt x="2747" y="882"/>
                  <a:pt x="2441" y="1068"/>
                  <a:pt x="2340" y="1131"/>
                </a:cubicBezTo>
                <a:cubicBezTo>
                  <a:pt x="2239" y="1194"/>
                  <a:pt x="2120" y="1260"/>
                  <a:pt x="2080" y="1281"/>
                </a:cubicBezTo>
                <a:cubicBezTo>
                  <a:pt x="1991" y="1327"/>
                  <a:pt x="1375" y="1701"/>
                  <a:pt x="1269" y="1773"/>
                </a:cubicBezTo>
                <a:cubicBezTo>
                  <a:pt x="1227" y="1801"/>
                  <a:pt x="1096" y="1872"/>
                  <a:pt x="979" y="1930"/>
                </a:cubicBezTo>
                <a:cubicBezTo>
                  <a:pt x="861" y="1987"/>
                  <a:pt x="754" y="2053"/>
                  <a:pt x="739" y="2077"/>
                </a:cubicBezTo>
                <a:cubicBezTo>
                  <a:pt x="725" y="2101"/>
                  <a:pt x="584" y="2186"/>
                  <a:pt x="428" y="2267"/>
                </a:cubicBezTo>
                <a:cubicBezTo>
                  <a:pt x="271" y="2349"/>
                  <a:pt x="111" y="2465"/>
                  <a:pt x="72" y="2522"/>
                </a:cubicBezTo>
                <a:cubicBezTo>
                  <a:pt x="11" y="2612"/>
                  <a:pt x="0" y="3848"/>
                  <a:pt x="0" y="10803"/>
                </a:cubicBezTo>
                <a:lnTo>
                  <a:pt x="0" y="18982"/>
                </a:lnTo>
                <a:lnTo>
                  <a:pt x="114" y="19089"/>
                </a:lnTo>
                <a:cubicBezTo>
                  <a:pt x="176" y="19148"/>
                  <a:pt x="319" y="19248"/>
                  <a:pt x="431" y="19310"/>
                </a:cubicBezTo>
                <a:cubicBezTo>
                  <a:pt x="542" y="19372"/>
                  <a:pt x="861" y="19562"/>
                  <a:pt x="1140" y="19731"/>
                </a:cubicBezTo>
                <a:cubicBezTo>
                  <a:pt x="1419" y="19901"/>
                  <a:pt x="1751" y="20090"/>
                  <a:pt x="1876" y="20152"/>
                </a:cubicBezTo>
                <a:cubicBezTo>
                  <a:pt x="2002" y="20215"/>
                  <a:pt x="2160" y="20306"/>
                  <a:pt x="2229" y="20355"/>
                </a:cubicBezTo>
                <a:cubicBezTo>
                  <a:pt x="2299" y="20404"/>
                  <a:pt x="2677" y="20632"/>
                  <a:pt x="3067" y="20862"/>
                </a:cubicBezTo>
                <a:cubicBezTo>
                  <a:pt x="3458" y="21092"/>
                  <a:pt x="3859" y="21330"/>
                  <a:pt x="3956" y="21387"/>
                </a:cubicBezTo>
                <a:cubicBezTo>
                  <a:pt x="4316" y="21600"/>
                  <a:pt x="4502" y="21508"/>
                  <a:pt x="4752" y="21003"/>
                </a:cubicBezTo>
                <a:cubicBezTo>
                  <a:pt x="4823" y="20860"/>
                  <a:pt x="4956" y="20627"/>
                  <a:pt x="5048" y="20484"/>
                </a:cubicBezTo>
                <a:cubicBezTo>
                  <a:pt x="5251" y="20169"/>
                  <a:pt x="5425" y="19763"/>
                  <a:pt x="5425" y="19605"/>
                </a:cubicBezTo>
                <a:cubicBezTo>
                  <a:pt x="5425" y="19441"/>
                  <a:pt x="5157" y="19194"/>
                  <a:pt x="4716" y="18954"/>
                </a:cubicBezTo>
                <a:cubicBezTo>
                  <a:pt x="4140" y="18641"/>
                  <a:pt x="2704" y="17768"/>
                  <a:pt x="2469" y="17587"/>
                </a:cubicBezTo>
                <a:lnTo>
                  <a:pt x="2358" y="17501"/>
                </a:lnTo>
                <a:lnTo>
                  <a:pt x="2352" y="11940"/>
                </a:lnTo>
                <a:cubicBezTo>
                  <a:pt x="2349" y="8881"/>
                  <a:pt x="2358" y="5864"/>
                  <a:pt x="2373" y="5239"/>
                </a:cubicBezTo>
                <a:cubicBezTo>
                  <a:pt x="2399" y="4124"/>
                  <a:pt x="2401" y="4097"/>
                  <a:pt x="2523" y="3948"/>
                </a:cubicBezTo>
                <a:cubicBezTo>
                  <a:pt x="2591" y="3864"/>
                  <a:pt x="2720" y="3761"/>
                  <a:pt x="2807" y="3718"/>
                </a:cubicBezTo>
                <a:cubicBezTo>
                  <a:pt x="3176" y="3537"/>
                  <a:pt x="3596" y="3300"/>
                  <a:pt x="3684" y="3223"/>
                </a:cubicBezTo>
                <a:cubicBezTo>
                  <a:pt x="3735" y="3177"/>
                  <a:pt x="3914" y="3063"/>
                  <a:pt x="4082" y="2968"/>
                </a:cubicBezTo>
                <a:cubicBezTo>
                  <a:pt x="4249" y="2873"/>
                  <a:pt x="4420" y="2766"/>
                  <a:pt x="4462" y="2731"/>
                </a:cubicBezTo>
                <a:cubicBezTo>
                  <a:pt x="4504" y="2697"/>
                  <a:pt x="4698" y="2583"/>
                  <a:pt x="4893" y="2476"/>
                </a:cubicBezTo>
                <a:cubicBezTo>
                  <a:pt x="5088" y="2370"/>
                  <a:pt x="5287" y="2233"/>
                  <a:pt x="5336" y="2175"/>
                </a:cubicBezTo>
                <a:cubicBezTo>
                  <a:pt x="5464" y="2022"/>
                  <a:pt x="5444" y="1781"/>
                  <a:pt x="5276" y="1484"/>
                </a:cubicBezTo>
                <a:cubicBezTo>
                  <a:pt x="4950" y="909"/>
                  <a:pt x="4890" y="797"/>
                  <a:pt x="4785" y="547"/>
                </a:cubicBezTo>
                <a:cubicBezTo>
                  <a:pt x="4669" y="271"/>
                  <a:pt x="4425" y="52"/>
                  <a:pt x="4234" y="52"/>
                </a:cubicBezTo>
                <a:close/>
                <a:moveTo>
                  <a:pt x="12198" y="2722"/>
                </a:moveTo>
                <a:cubicBezTo>
                  <a:pt x="12097" y="2707"/>
                  <a:pt x="12012" y="2761"/>
                  <a:pt x="11698" y="2959"/>
                </a:cubicBezTo>
                <a:cubicBezTo>
                  <a:pt x="11463" y="3107"/>
                  <a:pt x="11194" y="3259"/>
                  <a:pt x="11099" y="3300"/>
                </a:cubicBezTo>
                <a:cubicBezTo>
                  <a:pt x="11005" y="3340"/>
                  <a:pt x="10866" y="3423"/>
                  <a:pt x="10794" y="3481"/>
                </a:cubicBezTo>
                <a:cubicBezTo>
                  <a:pt x="10722" y="3539"/>
                  <a:pt x="10495" y="3674"/>
                  <a:pt x="10288" y="3779"/>
                </a:cubicBezTo>
                <a:cubicBezTo>
                  <a:pt x="10082" y="3884"/>
                  <a:pt x="9864" y="4011"/>
                  <a:pt x="9806" y="4065"/>
                </a:cubicBezTo>
                <a:cubicBezTo>
                  <a:pt x="9749" y="4118"/>
                  <a:pt x="9559" y="4235"/>
                  <a:pt x="9382" y="4323"/>
                </a:cubicBezTo>
                <a:cubicBezTo>
                  <a:pt x="9204" y="4411"/>
                  <a:pt x="8989" y="4535"/>
                  <a:pt x="8903" y="4599"/>
                </a:cubicBezTo>
                <a:cubicBezTo>
                  <a:pt x="8816" y="4664"/>
                  <a:pt x="8599" y="4796"/>
                  <a:pt x="8418" y="4891"/>
                </a:cubicBezTo>
                <a:cubicBezTo>
                  <a:pt x="8237" y="4986"/>
                  <a:pt x="8015" y="5120"/>
                  <a:pt x="7927" y="5186"/>
                </a:cubicBezTo>
                <a:cubicBezTo>
                  <a:pt x="7840" y="5253"/>
                  <a:pt x="7589" y="5403"/>
                  <a:pt x="7371" y="5521"/>
                </a:cubicBezTo>
                <a:cubicBezTo>
                  <a:pt x="7152" y="5639"/>
                  <a:pt x="6917" y="5777"/>
                  <a:pt x="6847" y="5828"/>
                </a:cubicBezTo>
                <a:cubicBezTo>
                  <a:pt x="6777" y="5880"/>
                  <a:pt x="6570" y="5999"/>
                  <a:pt x="6389" y="6093"/>
                </a:cubicBezTo>
                <a:cubicBezTo>
                  <a:pt x="6208" y="6186"/>
                  <a:pt x="5955" y="6336"/>
                  <a:pt x="5829" y="6425"/>
                </a:cubicBezTo>
                <a:cubicBezTo>
                  <a:pt x="5704" y="6513"/>
                  <a:pt x="5510" y="6628"/>
                  <a:pt x="5399" y="6680"/>
                </a:cubicBezTo>
                <a:cubicBezTo>
                  <a:pt x="5287" y="6731"/>
                  <a:pt x="5152" y="6815"/>
                  <a:pt x="5096" y="6867"/>
                </a:cubicBezTo>
                <a:cubicBezTo>
                  <a:pt x="5040" y="6918"/>
                  <a:pt x="4759" y="7088"/>
                  <a:pt x="4471" y="7242"/>
                </a:cubicBezTo>
                <a:cubicBezTo>
                  <a:pt x="4141" y="7418"/>
                  <a:pt x="3836" y="7627"/>
                  <a:pt x="3651" y="7807"/>
                </a:cubicBezTo>
                <a:lnTo>
                  <a:pt x="3355" y="8096"/>
                </a:lnTo>
                <a:lnTo>
                  <a:pt x="3319" y="10216"/>
                </a:lnTo>
                <a:cubicBezTo>
                  <a:pt x="3299" y="11383"/>
                  <a:pt x="3292" y="12905"/>
                  <a:pt x="3304" y="13596"/>
                </a:cubicBezTo>
                <a:lnTo>
                  <a:pt x="3325" y="14852"/>
                </a:lnTo>
                <a:lnTo>
                  <a:pt x="3543" y="15052"/>
                </a:lnTo>
                <a:cubicBezTo>
                  <a:pt x="3904" y="15381"/>
                  <a:pt x="4210" y="15371"/>
                  <a:pt x="4713" y="15015"/>
                </a:cubicBezTo>
                <a:cubicBezTo>
                  <a:pt x="4851" y="14918"/>
                  <a:pt x="5106" y="14763"/>
                  <a:pt x="5282" y="14671"/>
                </a:cubicBezTo>
                <a:cubicBezTo>
                  <a:pt x="5458" y="14579"/>
                  <a:pt x="5643" y="14470"/>
                  <a:pt x="5692" y="14428"/>
                </a:cubicBezTo>
                <a:cubicBezTo>
                  <a:pt x="5776" y="14356"/>
                  <a:pt x="5779" y="14392"/>
                  <a:pt x="5767" y="15129"/>
                </a:cubicBezTo>
                <a:cubicBezTo>
                  <a:pt x="5754" y="15890"/>
                  <a:pt x="5756" y="15911"/>
                  <a:pt x="5880" y="16069"/>
                </a:cubicBezTo>
                <a:cubicBezTo>
                  <a:pt x="6080" y="16324"/>
                  <a:pt x="6242" y="16398"/>
                  <a:pt x="6593" y="16398"/>
                </a:cubicBezTo>
                <a:cubicBezTo>
                  <a:pt x="6890" y="16398"/>
                  <a:pt x="6938" y="16379"/>
                  <a:pt x="7472" y="16051"/>
                </a:cubicBezTo>
                <a:cubicBezTo>
                  <a:pt x="7783" y="15860"/>
                  <a:pt x="8099" y="15662"/>
                  <a:pt x="8176" y="15608"/>
                </a:cubicBezTo>
                <a:lnTo>
                  <a:pt x="8316" y="15510"/>
                </a:lnTo>
                <a:lnTo>
                  <a:pt x="8316" y="16321"/>
                </a:lnTo>
                <a:cubicBezTo>
                  <a:pt x="8316" y="16892"/>
                  <a:pt x="8336" y="17180"/>
                  <a:pt x="8385" y="17301"/>
                </a:cubicBezTo>
                <a:cubicBezTo>
                  <a:pt x="8464" y="17494"/>
                  <a:pt x="8661" y="17672"/>
                  <a:pt x="8921" y="17783"/>
                </a:cubicBezTo>
                <a:cubicBezTo>
                  <a:pt x="9089" y="17856"/>
                  <a:pt x="9111" y="17851"/>
                  <a:pt x="9504" y="17651"/>
                </a:cubicBezTo>
                <a:cubicBezTo>
                  <a:pt x="9882" y="17459"/>
                  <a:pt x="10625" y="17026"/>
                  <a:pt x="11231" y="16647"/>
                </a:cubicBezTo>
                <a:cubicBezTo>
                  <a:pt x="11542" y="16451"/>
                  <a:pt x="12103" y="16137"/>
                  <a:pt x="12141" y="16137"/>
                </a:cubicBezTo>
                <a:cubicBezTo>
                  <a:pt x="12156" y="16137"/>
                  <a:pt x="12168" y="16275"/>
                  <a:pt x="12168" y="16444"/>
                </a:cubicBezTo>
                <a:cubicBezTo>
                  <a:pt x="12168" y="16723"/>
                  <a:pt x="12187" y="16778"/>
                  <a:pt x="12365" y="17009"/>
                </a:cubicBezTo>
                <a:cubicBezTo>
                  <a:pt x="12473" y="17150"/>
                  <a:pt x="12655" y="17346"/>
                  <a:pt x="12769" y="17445"/>
                </a:cubicBezTo>
                <a:cubicBezTo>
                  <a:pt x="12945" y="17600"/>
                  <a:pt x="13685" y="18060"/>
                  <a:pt x="14220" y="18346"/>
                </a:cubicBezTo>
                <a:cubicBezTo>
                  <a:pt x="14433" y="18459"/>
                  <a:pt x="14481" y="18451"/>
                  <a:pt x="14882" y="18226"/>
                </a:cubicBezTo>
                <a:cubicBezTo>
                  <a:pt x="16072" y="17558"/>
                  <a:pt x="16833" y="17029"/>
                  <a:pt x="16833" y="16871"/>
                </a:cubicBezTo>
                <a:cubicBezTo>
                  <a:pt x="16833" y="16768"/>
                  <a:pt x="16468" y="16398"/>
                  <a:pt x="16366" y="16398"/>
                </a:cubicBezTo>
                <a:cubicBezTo>
                  <a:pt x="16242" y="16398"/>
                  <a:pt x="15293" y="15806"/>
                  <a:pt x="15085" y="15599"/>
                </a:cubicBezTo>
                <a:cubicBezTo>
                  <a:pt x="14907" y="15422"/>
                  <a:pt x="14863" y="15337"/>
                  <a:pt x="14834" y="15123"/>
                </a:cubicBezTo>
                <a:cubicBezTo>
                  <a:pt x="14814" y="14980"/>
                  <a:pt x="14785" y="14813"/>
                  <a:pt x="14771" y="14751"/>
                </a:cubicBezTo>
                <a:cubicBezTo>
                  <a:pt x="14739" y="14612"/>
                  <a:pt x="14999" y="14422"/>
                  <a:pt x="16184" y="13725"/>
                </a:cubicBezTo>
                <a:cubicBezTo>
                  <a:pt x="16639" y="13457"/>
                  <a:pt x="17101" y="13183"/>
                  <a:pt x="17213" y="13116"/>
                </a:cubicBezTo>
                <a:cubicBezTo>
                  <a:pt x="17499" y="12946"/>
                  <a:pt x="17795" y="12652"/>
                  <a:pt x="17877" y="12456"/>
                </a:cubicBezTo>
                <a:cubicBezTo>
                  <a:pt x="17935" y="12319"/>
                  <a:pt x="17949" y="11700"/>
                  <a:pt x="17949" y="9094"/>
                </a:cubicBezTo>
                <a:cubicBezTo>
                  <a:pt x="17949" y="7053"/>
                  <a:pt x="17928" y="5842"/>
                  <a:pt x="17895" y="5746"/>
                </a:cubicBezTo>
                <a:cubicBezTo>
                  <a:pt x="17818" y="5520"/>
                  <a:pt x="17526" y="5348"/>
                  <a:pt x="17213" y="5343"/>
                </a:cubicBezTo>
                <a:cubicBezTo>
                  <a:pt x="17006" y="5340"/>
                  <a:pt x="16875" y="5380"/>
                  <a:pt x="16576" y="5540"/>
                </a:cubicBezTo>
                <a:cubicBezTo>
                  <a:pt x="16369" y="5650"/>
                  <a:pt x="16153" y="5781"/>
                  <a:pt x="16097" y="5832"/>
                </a:cubicBezTo>
                <a:cubicBezTo>
                  <a:pt x="16001" y="5918"/>
                  <a:pt x="15601" y="6142"/>
                  <a:pt x="15543" y="6142"/>
                </a:cubicBezTo>
                <a:cubicBezTo>
                  <a:pt x="15528" y="6142"/>
                  <a:pt x="15514" y="5843"/>
                  <a:pt x="15513" y="5478"/>
                </a:cubicBezTo>
                <a:cubicBezTo>
                  <a:pt x="15511" y="4564"/>
                  <a:pt x="15428" y="4310"/>
                  <a:pt x="15052" y="4071"/>
                </a:cubicBezTo>
                <a:cubicBezTo>
                  <a:pt x="14766" y="3889"/>
                  <a:pt x="14533" y="3871"/>
                  <a:pt x="14364" y="4019"/>
                </a:cubicBezTo>
                <a:cubicBezTo>
                  <a:pt x="14285" y="4088"/>
                  <a:pt x="13465" y="4596"/>
                  <a:pt x="13119" y="4790"/>
                </a:cubicBezTo>
                <a:lnTo>
                  <a:pt x="12928" y="4894"/>
                </a:lnTo>
                <a:lnTo>
                  <a:pt x="12928" y="4040"/>
                </a:lnTo>
                <a:lnTo>
                  <a:pt x="12928" y="3189"/>
                </a:lnTo>
                <a:lnTo>
                  <a:pt x="12712" y="3008"/>
                </a:lnTo>
                <a:cubicBezTo>
                  <a:pt x="12594" y="2909"/>
                  <a:pt x="12414" y="2794"/>
                  <a:pt x="12311" y="2756"/>
                </a:cubicBezTo>
                <a:cubicBezTo>
                  <a:pt x="12265" y="2739"/>
                  <a:pt x="12231" y="2727"/>
                  <a:pt x="12198" y="2722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328" name="Rounded Rectangle"/>
          <p:cNvSpPr/>
          <p:nvPr/>
        </p:nvSpPr>
        <p:spPr>
          <a:xfrm>
            <a:off x="20063283" y="5754138"/>
            <a:ext cx="3294612" cy="1727195"/>
          </a:xfrm>
          <a:prstGeom prst="roundRect">
            <a:avLst>
              <a:gd name="adj" fmla="val 18750"/>
            </a:avLst>
          </a:prstGeom>
          <a:ln w="50800">
            <a:solidFill>
              <a:srgbClr val="3B87D0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</a:p>
        </p:txBody>
      </p:sp>
      <p:pic>
        <p:nvPicPr>
          <p:cNvPr id="329" name="pasted-movie.png" descr="pasted-movi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0904855" y="5982974"/>
            <a:ext cx="1407717" cy="1407717"/>
          </a:xfrm>
          <a:prstGeom prst="rect">
            <a:avLst/>
          </a:prstGeom>
          <a:ln w="12700">
            <a:miter lim="400000"/>
          </a:ln>
        </p:spPr>
      </p:pic>
      <p:pic>
        <p:nvPicPr>
          <p:cNvPr id="330" name="pasted-movie.png" descr="pasted-movi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0063283" y="5814421"/>
            <a:ext cx="1407717" cy="1407717"/>
          </a:xfrm>
          <a:prstGeom prst="rect">
            <a:avLst/>
          </a:prstGeom>
          <a:ln w="12700">
            <a:miter lim="400000"/>
          </a:ln>
        </p:spPr>
      </p:pic>
      <p:sp>
        <p:nvSpPr>
          <p:cNvPr id="331" name="Rounded Rectangle"/>
          <p:cNvSpPr/>
          <p:nvPr/>
        </p:nvSpPr>
        <p:spPr>
          <a:xfrm>
            <a:off x="20088683" y="7772677"/>
            <a:ext cx="3294612" cy="1727195"/>
          </a:xfrm>
          <a:prstGeom prst="roundRect">
            <a:avLst>
              <a:gd name="adj" fmla="val 18750"/>
            </a:avLst>
          </a:prstGeom>
          <a:ln w="50800">
            <a:solidFill>
              <a:srgbClr val="3B87D0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332" name="Rounded Rectangle"/>
          <p:cNvSpPr/>
          <p:nvPr/>
        </p:nvSpPr>
        <p:spPr>
          <a:xfrm>
            <a:off x="20088683" y="9791216"/>
            <a:ext cx="3294612" cy="1727195"/>
          </a:xfrm>
          <a:prstGeom prst="roundRect">
            <a:avLst>
              <a:gd name="adj" fmla="val 18750"/>
            </a:avLst>
          </a:prstGeom>
          <a:ln w="50800">
            <a:solidFill>
              <a:srgbClr val="3B87D0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</a:p>
        </p:txBody>
      </p:sp>
      <p:pic>
        <p:nvPicPr>
          <p:cNvPr id="333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660584" y="7888494"/>
            <a:ext cx="2152828" cy="1210966"/>
          </a:xfrm>
          <a:prstGeom prst="rect">
            <a:avLst/>
          </a:prstGeom>
          <a:ln w="12700">
            <a:miter lim="400000"/>
          </a:ln>
        </p:spPr>
      </p:pic>
      <p:pic>
        <p:nvPicPr>
          <p:cNvPr id="334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406602" y="7995038"/>
            <a:ext cx="2658775" cy="1495562"/>
          </a:xfrm>
          <a:prstGeom prst="rect">
            <a:avLst/>
          </a:prstGeom>
          <a:ln w="12700">
            <a:miter lim="400000"/>
          </a:ln>
        </p:spPr>
      </p:pic>
      <p:pic>
        <p:nvPicPr>
          <p:cNvPr id="335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690728" y="7888494"/>
            <a:ext cx="2152828" cy="1210966"/>
          </a:xfrm>
          <a:prstGeom prst="rect">
            <a:avLst/>
          </a:prstGeom>
          <a:ln w="12700">
            <a:miter lim="400000"/>
          </a:ln>
        </p:spPr>
      </p:pic>
      <p:pic>
        <p:nvPicPr>
          <p:cNvPr id="336" name="pasted-movie.png" descr="pasted-movi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0063283" y="2061938"/>
            <a:ext cx="1407717" cy="1407717"/>
          </a:xfrm>
          <a:prstGeom prst="rect">
            <a:avLst/>
          </a:prstGeom>
          <a:ln w="12700">
            <a:miter lim="400000"/>
          </a:ln>
        </p:spPr>
      </p:pic>
      <p:pic>
        <p:nvPicPr>
          <p:cNvPr id="337" name="pasted-movie.png" descr="pasted-movi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0188290" y="9978905"/>
            <a:ext cx="1157703" cy="1157703"/>
          </a:xfrm>
          <a:prstGeom prst="rect">
            <a:avLst/>
          </a:prstGeom>
          <a:ln w="12700">
            <a:miter lim="400000"/>
          </a:ln>
        </p:spPr>
      </p:pic>
      <p:pic>
        <p:nvPicPr>
          <p:cNvPr id="338" name="pasted-movie.png" descr="pasted-movi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2221647" y="9978905"/>
            <a:ext cx="1157703" cy="1157703"/>
          </a:xfrm>
          <a:prstGeom prst="rect">
            <a:avLst/>
          </a:prstGeom>
          <a:ln w="12700">
            <a:miter lim="400000"/>
          </a:ln>
        </p:spPr>
      </p:pic>
      <p:pic>
        <p:nvPicPr>
          <p:cNvPr id="339" name="pasted-movie.png" descr="pasted-movi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1220638" y="9978905"/>
            <a:ext cx="1157703" cy="1157703"/>
          </a:xfrm>
          <a:prstGeom prst="rect">
            <a:avLst/>
          </a:prstGeom>
          <a:ln w="12700">
            <a:miter lim="400000"/>
          </a:ln>
        </p:spPr>
      </p:pic>
      <p:sp>
        <p:nvSpPr>
          <p:cNvPr id="340" name="Microsoft-Hosted Agents: Pre-configured, managed by Azure, ideal for basic tasks.…"/>
          <p:cNvSpPr txBox="1"/>
          <p:nvPr/>
        </p:nvSpPr>
        <p:spPr>
          <a:xfrm>
            <a:off x="792725" y="8509331"/>
            <a:ext cx="13621264" cy="30556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2" marL="1143000" indent="-228600">
              <a:spcBef>
                <a:spcPts val="2100"/>
              </a:spcBef>
              <a:buSzPct val="80000"/>
              <a:buBlip>
                <a:blip r:embed="rId7"/>
              </a:buBlip>
            </a:pPr>
            <a:r>
              <a:t> Microsoft-Hosted Agents: Pre-configured, managed by Azure, ideal for basic tasks. </a:t>
            </a:r>
          </a:p>
          <a:p>
            <a:pPr lvl="2" marL="1143000" indent="-228600">
              <a:spcBef>
                <a:spcPts val="2100"/>
              </a:spcBef>
              <a:buSzPct val="80000"/>
              <a:buBlip>
                <a:blip r:embed="rId7"/>
              </a:buBlip>
            </a:pPr>
            <a:r>
              <a:t> Self-Hosted Agents: Custom VMs set up on your infrastructure for specific needs. </a:t>
            </a:r>
          </a:p>
        </p:txBody>
      </p:sp>
      <p:sp>
        <p:nvSpPr>
          <p:cNvPr id="341" name="Types of Agents"/>
          <p:cNvSpPr txBox="1"/>
          <p:nvPr/>
        </p:nvSpPr>
        <p:spPr>
          <a:xfrm>
            <a:off x="1400293" y="7546444"/>
            <a:ext cx="4673157" cy="857886"/>
          </a:xfrm>
          <a:prstGeom prst="rect">
            <a:avLst/>
          </a:prstGeom>
          <a:solidFill>
            <a:srgbClr val="40A2E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825500">
              <a:spcBef>
                <a:spcPts val="0"/>
              </a:spcBef>
              <a:defRPr sz="4500">
                <a:solidFill>
                  <a:srgbClr val="FFFFFF"/>
                </a:solidFill>
              </a:defRPr>
            </a:lvl1pPr>
          </a:lstStyle>
          <a:p>
            <a:pPr/>
            <a:r>
              <a:t>Types of Agents   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2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3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afterEffect" presetSubtype="32" presetID="4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12" dur="10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Class="entr" nodeType="afterEffect" presetSubtype="32" presetID="4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16" dur="10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Class="entr" nodeType="afterEffect" presetSubtype="32" presetID="4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20" dur="1000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00"/>
                            </p:stCondLst>
                            <p:childTnLst>
                              <p:par>
                                <p:cTn id="22" presetClass="entr" nodeType="afterEffect" presetSubtype="32" presetID="4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24" dur="10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3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Class="entr" nodeType="afterEffect" presetSubtype="32" presetID="4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32" dur="10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Class="entr" nodeType="afterEffect" presetSubtype="32" presetID="4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36" dur="10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Class="entr" nodeType="afterEffect" presetSubtype="32" presetID="4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40" dur="100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000"/>
                            </p:stCondLst>
                            <p:childTnLst>
                              <p:par>
                                <p:cTn id="42" presetClass="entr" nodeType="afterEffect" presetSubtype="32" presetID="4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3" fill="hold"/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44" dur="1000"/>
                                        <p:tgtEl>
                                          <p:spTgt spid="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000"/>
                            </p:stCondLst>
                            <p:childTnLst>
                              <p:par>
                                <p:cTn id="46" presetClass="entr" nodeType="afterEffect" presetSubtype="32" presetID="4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7" fill="hold"/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48" dur="100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0"/>
                            </p:stCondLst>
                            <p:childTnLst>
                              <p:par>
                                <p:cTn id="50" presetClass="entr" nodeType="afterEffect" presetSubtype="32" presetID="4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1" fill="hold"/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52" dur="1000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6000"/>
                            </p:stCondLst>
                            <p:childTnLst>
                              <p:par>
                                <p:cTn id="54" presetClass="entr" nodeType="afterEffect" presetSubtype="32" presetID="4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5" fill="hold"/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56" dur="1000"/>
                                        <p:tgtEl>
                                          <p:spTgt spid="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7000"/>
                            </p:stCondLst>
                            <p:childTnLst>
                              <p:par>
                                <p:cTn id="58" presetClass="entr" nodeType="afterEffect" presetSubtype="32" presetID="4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9" fill="hold"/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60" dur="100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8000"/>
                            </p:stCondLst>
                            <p:childTnLst>
                              <p:par>
                                <p:cTn id="62" presetClass="entr" nodeType="afterEffect" presetSubtype="32" presetID="4" grpId="1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3" fill="hold"/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64" dur="100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9000"/>
                            </p:stCondLst>
                            <p:childTnLst>
                              <p:par>
                                <p:cTn id="66" presetClass="entr" nodeType="afterEffect" presetSubtype="32" presetID="4" grpId="1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7" fill="hold"/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68" dur="1000"/>
                                        <p:tgtEl>
                                          <p:spTgt spid="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0000"/>
                            </p:stCondLst>
                            <p:childTnLst>
                              <p:par>
                                <p:cTn id="70" presetClass="entr" nodeType="afterEffect" presetSubtype="32" presetID="4" grpId="1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1" fill="hold"/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72" dur="10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1000"/>
                            </p:stCondLst>
                            <p:childTnLst>
                              <p:par>
                                <p:cTn id="74" presetClass="entr" nodeType="afterEffect" presetSubtype="32" presetID="4" grpId="1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5" fill="hold"/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76" dur="1000"/>
                                        <p:tgtEl>
                                          <p:spTgt spid="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2000"/>
                            </p:stCondLst>
                            <p:childTnLst>
                              <p:par>
                                <p:cTn id="78" presetClass="entr" nodeType="afterEffect" presetSubtype="32" presetID="4" grpId="1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9" fill="hold"/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80" dur="1000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Class="entr" nodeType="clickEffect" presetSubtype="32" presetID="4" grpId="1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4" fill="hold"/>
                                        <p:tgtEl>
                                          <p:spTgt spid="34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85" dur="1000"/>
                                        <p:tgtEl>
                                          <p:spTgt spid="34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Class="entr" nodeType="withEffect" presetSubtype="32" presetID="4" grpId="1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7" fill="hold"/>
                                        <p:tgtEl>
                                          <p:spTgt spid="3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88" dur="1000"/>
                                        <p:tgtEl>
                                          <p:spTgt spid="3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000"/>
                            </p:stCondLst>
                            <p:childTnLst>
                              <p:par>
                                <p:cTn id="90" presetClass="entr" nodeType="afterEffect" presetSubtype="32" presetID="4" grpId="2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1" fill="hold"/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92" dur="10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29" grpId="8"/>
      <p:bldP build="whole" bldLvl="1" animBg="1" rev="0" advAuto="0" spid="328" grpId="16"/>
      <p:bldP build="whole" bldLvl="1" animBg="1" rev="0" advAuto="0" spid="323" grpId="2"/>
      <p:bldP build="whole" bldLvl="1" animBg="1" rev="0" advAuto="0" spid="331" grpId="17"/>
      <p:bldP build="whole" bldLvl="1" animBg="1" rev="0" advAuto="0" spid="325" grpId="7"/>
      <p:bldP build="whole" bldLvl="1" animBg="1" rev="0" advAuto="0" spid="332" grpId="18"/>
      <p:bldP build="whole" bldLvl="1" animBg="1" rev="0" advAuto="0" spid="330" grpId="9"/>
      <p:bldP build="whole" bldLvl="1" animBg="1" rev="0" advAuto="0" spid="324" grpId="3"/>
      <p:bldP build="whole" bldLvl="1" animBg="1" rev="0" advAuto="0" spid="335" grpId="12"/>
      <p:bldP build="whole" bldLvl="1" animBg="1" rev="0" advAuto="0" spid="339" grpId="15"/>
      <p:bldP build="whole" bldLvl="1" animBg="1" rev="0" advAuto="0" spid="338" grpId="14"/>
      <p:bldP build="p" bldLvl="5" animBg="1" rev="0" advAuto="0" spid="341" grpId="19"/>
      <p:bldP build="whole" bldLvl="1" animBg="1" rev="0" advAuto="0" spid="340" grpId="20"/>
      <p:bldP build="whole" bldLvl="1" animBg="1" rev="0" advAuto="0" spid="327" grpId="6"/>
      <p:bldP build="whole" bldLvl="1" animBg="1" rev="0" advAuto="0" spid="337" grpId="13"/>
      <p:bldP build="p" bldLvl="5" animBg="1" rev="0" advAuto="0" spid="322" grpId="1"/>
      <p:bldP build="whole" bldLvl="1" animBg="1" rev="0" advAuto="0" spid="334" grpId="11"/>
      <p:bldP build="whole" bldLvl="1" animBg="1" rev="0" advAuto="0" spid="336" grpId="4"/>
      <p:bldP build="whole" bldLvl="1" animBg="1" rev="0" advAuto="0" spid="333" grpId="10"/>
      <p:bldP build="whole" bldLvl="1" animBg="1" rev="0" advAuto="0" spid="326" grpId="5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Run Tests - API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16479">
              <a:defRPr spc="-95" sz="9500"/>
            </a:lvl1pPr>
          </a:lstStyle>
          <a:p>
            <a:pPr/>
            <a:r>
              <a:t>Run Tests - API</a:t>
            </a:r>
          </a:p>
        </p:txBody>
      </p:sp>
      <p:pic>
        <p:nvPicPr>
          <p:cNvPr id="344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14312" y="2006248"/>
            <a:ext cx="11250804" cy="11250804"/>
          </a:xfrm>
          <a:prstGeom prst="rect">
            <a:avLst/>
          </a:prstGeom>
          <a:ln w="12700">
            <a:miter lim="400000"/>
          </a:ln>
        </p:spPr>
      </p:pic>
      <p:sp>
        <p:nvSpPr>
          <p:cNvPr id="345" name="API under test: https://catfact.ninja/"/>
          <p:cNvSpPr txBox="1"/>
          <p:nvPr/>
        </p:nvSpPr>
        <p:spPr>
          <a:xfrm>
            <a:off x="9097674" y="2259365"/>
            <a:ext cx="8691881" cy="7696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API under test: </a:t>
            </a:r>
            <a:r>
              <a:rPr i="1">
                <a:latin typeface="Graphik Semibold"/>
                <a:ea typeface="Graphik Semibold"/>
                <a:cs typeface="Graphik Semibold"/>
                <a:sym typeface="Graphik Semibold"/>
              </a:rPr>
              <a:t>https://catfact.ninja/</a:t>
            </a:r>
          </a:p>
        </p:txBody>
      </p:sp>
      <p:pic>
        <p:nvPicPr>
          <p:cNvPr id="346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009149" y="3271814"/>
            <a:ext cx="10711530" cy="5031174"/>
          </a:xfrm>
          <a:prstGeom prst="rect">
            <a:avLst/>
          </a:prstGeom>
          <a:ln w="12700">
            <a:miter lim="400000"/>
          </a:ln>
        </p:spPr>
      </p:pic>
      <p:sp>
        <p:nvSpPr>
          <p:cNvPr id="347" name=".NET Core 9…"/>
          <p:cNvSpPr txBox="1"/>
          <p:nvPr/>
        </p:nvSpPr>
        <p:spPr>
          <a:xfrm>
            <a:off x="9565877" y="9932615"/>
            <a:ext cx="3279650" cy="20396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228600" indent="-228600">
              <a:buSzPct val="80000"/>
              <a:buBlip>
                <a:blip r:embed="rId4"/>
              </a:buBlip>
            </a:pPr>
            <a:r>
              <a:t>.NET Core 9</a:t>
            </a:r>
          </a:p>
          <a:p>
            <a:pPr marL="228600" indent="-228600">
              <a:buSzPct val="80000"/>
              <a:buBlip>
                <a:blip r:embed="rId4"/>
              </a:buBlip>
            </a:pPr>
            <a:r>
              <a:t> Nunit4</a:t>
            </a:r>
          </a:p>
        </p:txBody>
      </p:sp>
      <p:sp>
        <p:nvSpPr>
          <p:cNvPr id="348" name="Test solution stack"/>
          <p:cNvSpPr txBox="1"/>
          <p:nvPr/>
        </p:nvSpPr>
        <p:spPr>
          <a:xfrm>
            <a:off x="9252818" y="8688859"/>
            <a:ext cx="5173791" cy="857886"/>
          </a:xfrm>
          <a:prstGeom prst="rect">
            <a:avLst/>
          </a:prstGeom>
          <a:solidFill>
            <a:srgbClr val="40A2E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825500">
              <a:spcBef>
                <a:spcPts val="0"/>
              </a:spcBef>
              <a:defRPr sz="4500">
                <a:solidFill>
                  <a:srgbClr val="FFFFFF"/>
                </a:solidFill>
              </a:defRPr>
            </a:lvl1pPr>
          </a:lstStyle>
          <a:p>
            <a:pPr/>
            <a:r>
              <a:t>Test solution stack  </a:t>
            </a:r>
          </a:p>
        </p:txBody>
      </p:sp>
      <p:pic>
        <p:nvPicPr>
          <p:cNvPr id="349" name="pasted-movie.png" descr="pasted-movi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5229699" y="9201425"/>
            <a:ext cx="2598863" cy="2598863"/>
          </a:xfrm>
          <a:prstGeom prst="rect">
            <a:avLst/>
          </a:prstGeom>
          <a:ln w="12700">
            <a:miter lim="400000"/>
          </a:ln>
        </p:spPr>
      </p:pic>
      <p:pic>
        <p:nvPicPr>
          <p:cNvPr id="350" name="pasted-movie.png" descr="pasted-movie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9013421" y="9840456"/>
            <a:ext cx="3175001" cy="1320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path" nodeType="clickEffect" presetSubtype="0" presetID="-1" grpId="1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-0.316259 -0.000000" origin="layout" pathEditMode="relative">
                                      <p:cBhvr>
                                        <p:cTn id="6" dur="1000" fill="hold"/>
                                        <p:tgtEl>
                                          <p:spTgt spid="3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Class="entr" nodeType="afterEffect" presetSubtype="0" presetID="1" grpId="2" fill="hold">
                                  <p:stCondLst>
                                    <p:cond delay="10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Class="entr" nodeType="after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4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Class="entr" nodeType="with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3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nodeType="afterEffect" presetSubtype="0" presetID="1" grpId="5" fill="hold">
                                  <p:stCondLst>
                                    <p:cond delay="2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"/>
                            </p:stCondLst>
                            <p:childTnLst>
                              <p:par>
                                <p:cTn id="23" presetClass="entr" nodeType="afterEffect" presetSubtype="0" presetID="1" grpId="6" fill="hold">
                                  <p:stCondLst>
                                    <p:cond delay="3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Class="entr" nodeType="afterEffect" presetSubtype="0" presetID="1" grpId="7" fill="hold">
                                  <p:stCondLst>
                                    <p:cond delay="3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45" grpId="2"/>
      <p:bldP build="p" bldLvl="5" animBg="1" rev="0" advAuto="0" spid="348" grpId="4"/>
      <p:bldP build="whole" bldLvl="1" animBg="1" rev="0" advAuto="0" spid="346" grpId="3"/>
      <p:bldP build="whole" bldLvl="1" animBg="1" rev="0" advAuto="0" spid="347" grpId="5"/>
      <p:bldP build="whole" bldLvl="1" animBg="1" rev="0" advAuto="0" spid="349" grpId="6"/>
      <p:bldP build="whole" bldLvl="1" animBg="1" rev="0" advAuto="0" spid="350" grpId="7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Run Tests Pipeline Step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16479">
              <a:defRPr spc="-95" sz="9500"/>
            </a:lvl1pPr>
          </a:lstStyle>
          <a:p>
            <a:pPr/>
            <a:r>
              <a:t>Run Tests Pipeline Steps</a:t>
            </a:r>
          </a:p>
        </p:txBody>
      </p:sp>
      <p:sp>
        <p:nvSpPr>
          <p:cNvPr id="353" name="Pipeline Tasks…"/>
          <p:cNvSpPr txBox="1"/>
          <p:nvPr>
            <p:ph type="body" sz="half" idx="1"/>
          </p:nvPr>
        </p:nvSpPr>
        <p:spPr>
          <a:xfrm>
            <a:off x="1000490" y="2956264"/>
            <a:ext cx="12469997" cy="7231526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t>Pipeline Tasks</a:t>
            </a:r>
          </a:p>
          <a:p>
            <a:pPr marL="685800" indent="-228600">
              <a:buClr>
                <a:schemeClr val="accent1">
                  <a:satOff val="-9155"/>
                  <a:lumOff val="-32673"/>
                </a:schemeClr>
              </a:buClr>
              <a:buSzPct val="80000"/>
              <a:buBlip>
                <a:blip r:embed="rId2"/>
              </a:buBlip>
            </a:pPr>
            <a:r>
              <a:t> UseDotNet@2 - Use corresponding .NET version</a:t>
            </a:r>
          </a:p>
          <a:p>
            <a:pPr marL="685800" indent="-228600">
              <a:buClr>
                <a:schemeClr val="accent1">
                  <a:satOff val="-9155"/>
                  <a:lumOff val="-32673"/>
                </a:schemeClr>
              </a:buClr>
              <a:buSzPct val="80000"/>
              <a:buBlip>
                <a:blip r:embed="rId2"/>
              </a:buBlip>
            </a:pPr>
            <a:r>
              <a:t> DotNetCoreCLI@2 - Restore dependencies for .NET project</a:t>
            </a:r>
          </a:p>
          <a:p>
            <a:pPr lvl="1" marL="685800" indent="-228600">
              <a:buClr>
                <a:schemeClr val="accent1">
                  <a:satOff val="-9155"/>
                  <a:lumOff val="-32673"/>
                </a:schemeClr>
              </a:buClr>
              <a:buSzPct val="80000"/>
              <a:buBlip>
                <a:blip r:embed="rId2"/>
              </a:buBlip>
            </a:pPr>
            <a:r>
              <a:t> DotNetCoreCLI@2 - Build the project</a:t>
            </a:r>
          </a:p>
          <a:p>
            <a:pPr lvl="1" marL="685800" indent="-228600">
              <a:buClr>
                <a:schemeClr val="accent1">
                  <a:satOff val="-9155"/>
                  <a:lumOff val="-32673"/>
                </a:schemeClr>
              </a:buClr>
              <a:buSzPct val="80000"/>
              <a:buBlip>
                <a:blip r:embed="rId2"/>
              </a:buBlip>
            </a:pPr>
            <a:r>
              <a:t> DotNetCoreCLI@2 - Run Tests</a:t>
            </a:r>
          </a:p>
        </p:txBody>
      </p:sp>
      <p:pic>
        <p:nvPicPr>
          <p:cNvPr id="354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909543" y="2575115"/>
            <a:ext cx="9337131" cy="2446410"/>
          </a:xfrm>
          <a:prstGeom prst="rect">
            <a:avLst/>
          </a:prstGeom>
          <a:ln w="12700">
            <a:miter lim="400000"/>
          </a:ln>
        </p:spPr>
      </p:pic>
      <p:pic>
        <p:nvPicPr>
          <p:cNvPr id="355" name="pasted-movie.png" descr="pasted-movi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247065" y="6072659"/>
            <a:ext cx="9248623" cy="2446411"/>
          </a:xfrm>
          <a:prstGeom prst="rect">
            <a:avLst/>
          </a:prstGeom>
          <a:ln w="12700">
            <a:miter lim="400000"/>
          </a:ln>
        </p:spPr>
      </p:pic>
      <p:pic>
        <p:nvPicPr>
          <p:cNvPr id="356" name="pasted-movie.png" descr="pasted-movi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7127179" y="9240656"/>
            <a:ext cx="6581938" cy="2387770"/>
          </a:xfrm>
          <a:prstGeom prst="rect">
            <a:avLst/>
          </a:prstGeom>
          <a:ln w="12700">
            <a:miter lim="400000"/>
          </a:ln>
        </p:spPr>
      </p:pic>
      <p:pic>
        <p:nvPicPr>
          <p:cNvPr id="357" name="pasted-movie.png" descr="pasted-movie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9954312" y="10636599"/>
            <a:ext cx="6361888" cy="2307941"/>
          </a:xfrm>
          <a:prstGeom prst="rect">
            <a:avLst/>
          </a:prstGeom>
          <a:ln w="12700">
            <a:miter lim="400000"/>
          </a:ln>
        </p:spPr>
      </p:pic>
      <p:sp>
        <p:nvSpPr>
          <p:cNvPr id="361" name="Connection Line"/>
          <p:cNvSpPr/>
          <p:nvPr/>
        </p:nvSpPr>
        <p:spPr>
          <a:xfrm>
            <a:off x="16730244" y="5022036"/>
            <a:ext cx="2304052" cy="10506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cubicBezTo>
                  <a:pt x="1979" y="13968"/>
                  <a:pt x="9179" y="6768"/>
                  <a:pt x="21600" y="0"/>
                </a:cubicBezTo>
              </a:path>
            </a:pathLst>
          </a:custGeom>
          <a:ln w="114300">
            <a:solidFill>
              <a:srgbClr val="69C6B1"/>
            </a:solidFill>
            <a:miter lim="400000"/>
            <a:headEnd type="stealth"/>
          </a:ln>
        </p:spPr>
        <p:txBody>
          <a:bodyPr/>
          <a:lstStyle/>
          <a:p>
            <a:pPr/>
          </a:p>
        </p:txBody>
      </p:sp>
      <p:sp>
        <p:nvSpPr>
          <p:cNvPr id="362" name="Connection Line"/>
          <p:cNvSpPr/>
          <p:nvPr/>
        </p:nvSpPr>
        <p:spPr>
          <a:xfrm>
            <a:off x="15336298" y="8536418"/>
            <a:ext cx="1790882" cy="18491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5152" y="16024"/>
                  <a:pt x="7952" y="8824"/>
                  <a:pt x="0" y="0"/>
                </a:cubicBezTo>
              </a:path>
            </a:pathLst>
          </a:custGeom>
          <a:ln w="114300">
            <a:solidFill>
              <a:srgbClr val="69C6B1"/>
            </a:solidFill>
            <a:miter lim="400000"/>
            <a:headEnd type="stealth"/>
          </a:ln>
        </p:spPr>
        <p:txBody>
          <a:bodyPr/>
          <a:lstStyle/>
          <a:p>
            <a:pPr/>
          </a:p>
        </p:txBody>
      </p:sp>
      <p:sp>
        <p:nvSpPr>
          <p:cNvPr id="363" name="Connection Line"/>
          <p:cNvSpPr/>
          <p:nvPr/>
        </p:nvSpPr>
        <p:spPr>
          <a:xfrm>
            <a:off x="16316199" y="11638472"/>
            <a:ext cx="4349219" cy="7061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8863" fill="norm" stroke="1" extrusionOk="0">
                <a:moveTo>
                  <a:pt x="0" y="17698"/>
                </a:moveTo>
                <a:cubicBezTo>
                  <a:pt x="9264" y="21600"/>
                  <a:pt x="16464" y="15701"/>
                  <a:pt x="21600" y="0"/>
                </a:cubicBezTo>
              </a:path>
            </a:pathLst>
          </a:custGeom>
          <a:ln w="114300">
            <a:solidFill>
              <a:srgbClr val="69C6B1"/>
            </a:solidFill>
            <a:miter lim="400000"/>
            <a:headEnd type="stealth"/>
          </a:ln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Pipeline Artifac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16479">
              <a:defRPr spc="-95" sz="9500"/>
            </a:lvl1pPr>
          </a:lstStyle>
          <a:p>
            <a:pPr/>
            <a:r>
              <a:t>Pipeline Artifacts</a:t>
            </a:r>
          </a:p>
        </p:txBody>
      </p:sp>
      <p:sp>
        <p:nvSpPr>
          <p:cNvPr id="366" name="Artifacts in Azure DevOps are files generated during a pipeline run that can be stored Azure DevOps storage and can be accessed from the Summary tab of a pipeline run for future analysis.…"/>
          <p:cNvSpPr txBox="1"/>
          <p:nvPr>
            <p:ph type="body" sz="quarter" idx="1"/>
          </p:nvPr>
        </p:nvSpPr>
        <p:spPr>
          <a:xfrm>
            <a:off x="888122" y="3850584"/>
            <a:ext cx="12866360" cy="5187016"/>
          </a:xfrm>
          <a:prstGeom prst="rect">
            <a:avLst/>
          </a:prstGeom>
        </p:spPr>
        <p:txBody>
          <a:bodyPr/>
          <a:lstStyle/>
          <a:p>
            <a:pPr marL="0" indent="0" defTabSz="284479">
              <a:spcBef>
                <a:spcPts val="600"/>
              </a:spcBef>
              <a:buSzTx/>
              <a:buNone/>
              <a:defRPr sz="3200"/>
            </a:pPr>
            <a:r>
              <a:rPr b="1">
                <a:latin typeface="Graphik"/>
                <a:ea typeface="Graphik"/>
                <a:cs typeface="Graphik"/>
                <a:sym typeface="Graphik"/>
              </a:rPr>
              <a:t>Artifacts</a:t>
            </a:r>
            <a:r>
              <a:t> in Azure DevOps are files generated during a pipeline run that can be stored </a:t>
            </a:r>
            <a:r>
              <a:rPr b="1">
                <a:latin typeface="Graphik"/>
                <a:ea typeface="Graphik"/>
                <a:cs typeface="Graphik"/>
                <a:sym typeface="Graphik"/>
              </a:rPr>
              <a:t>Azure DevOps storage</a:t>
            </a:r>
            <a:r>
              <a:t> and can be accessed from the </a:t>
            </a:r>
            <a:r>
              <a:rPr b="1">
                <a:latin typeface="Graphik"/>
                <a:ea typeface="Graphik"/>
                <a:cs typeface="Graphik"/>
                <a:sym typeface="Graphik"/>
              </a:rPr>
              <a:t>Summary</a:t>
            </a:r>
            <a:r>
              <a:t> tab of a pipeline run for future analysis. </a:t>
            </a:r>
          </a:p>
          <a:p>
            <a:pPr marL="0" indent="0" defTabSz="284479">
              <a:spcBef>
                <a:spcPts val="2200"/>
              </a:spcBef>
              <a:buSzTx/>
              <a:buNone/>
              <a:defRPr sz="3200"/>
            </a:pPr>
            <a:r>
              <a:t>✅ Test Results (e.g., .trx, .xml, .json)</a:t>
            </a:r>
            <a:br/>
            <a:r>
              <a:t>✅ Log Files (.txt, .log)</a:t>
            </a:r>
            <a:br/>
            <a:r>
              <a:t>✅ Screenshots or Videos (for UI tests)</a:t>
            </a:r>
            <a:br/>
            <a:r>
              <a:t>✅ Reports (e.g., HTML, PDFs)</a:t>
            </a:r>
            <a:br/>
            <a:r>
              <a:t>✅ Code Coverage Reports</a:t>
            </a:r>
          </a:p>
        </p:txBody>
      </p:sp>
      <p:sp>
        <p:nvSpPr>
          <p:cNvPr id="367" name="What are artifacts?"/>
          <p:cNvSpPr txBox="1"/>
          <p:nvPr/>
        </p:nvSpPr>
        <p:spPr>
          <a:xfrm>
            <a:off x="1216513" y="2808224"/>
            <a:ext cx="5489258" cy="857886"/>
          </a:xfrm>
          <a:prstGeom prst="rect">
            <a:avLst/>
          </a:prstGeom>
          <a:solidFill>
            <a:srgbClr val="40A2E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825500">
              <a:spcBef>
                <a:spcPts val="0"/>
              </a:spcBef>
              <a:defRPr sz="4500">
                <a:solidFill>
                  <a:srgbClr val="FFFFFF"/>
                </a:solidFill>
              </a:defRPr>
            </a:lvl1pPr>
          </a:lstStyle>
          <a:p>
            <a:pPr/>
            <a:r>
              <a:t>What are artifacts?   </a:t>
            </a:r>
          </a:p>
        </p:txBody>
      </p:sp>
      <p:sp>
        <p:nvSpPr>
          <p:cNvPr id="368" name="How to add pipeline artifacts?"/>
          <p:cNvSpPr txBox="1"/>
          <p:nvPr/>
        </p:nvSpPr>
        <p:spPr>
          <a:xfrm>
            <a:off x="1252224" y="9222074"/>
            <a:ext cx="8189596" cy="857886"/>
          </a:xfrm>
          <a:prstGeom prst="rect">
            <a:avLst/>
          </a:prstGeom>
          <a:solidFill>
            <a:srgbClr val="40A2E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825500">
              <a:spcBef>
                <a:spcPts val="0"/>
              </a:spcBef>
              <a:defRPr sz="4500">
                <a:solidFill>
                  <a:srgbClr val="FFFFFF"/>
                </a:solidFill>
              </a:defRPr>
            </a:lvl1pPr>
          </a:lstStyle>
          <a:p>
            <a:pPr/>
            <a:r>
              <a:t>How to add pipeline artifacts?  </a:t>
            </a:r>
          </a:p>
        </p:txBody>
      </p:sp>
      <p:sp>
        <p:nvSpPr>
          <p:cNvPr id="369" name="1️⃣ Generate Artifacts After Tests – Ensure test logs, reports, and results are created…"/>
          <p:cNvSpPr txBox="1"/>
          <p:nvPr/>
        </p:nvSpPr>
        <p:spPr>
          <a:xfrm>
            <a:off x="1175684" y="10564084"/>
            <a:ext cx="19570014" cy="21864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spcBef>
                <a:spcPts val="200"/>
              </a:spcBef>
              <a:defRPr sz="3800"/>
            </a:pPr>
            <a:r>
              <a:t>1️⃣ Generate Artifacts After Tests – Ensure test logs, reports, and results are created</a:t>
            </a:r>
          </a:p>
          <a:p>
            <a:pPr>
              <a:spcBef>
                <a:spcPts val="200"/>
              </a:spcBef>
              <a:defRPr sz="3800"/>
            </a:pPr>
            <a:r>
              <a:t>2️⃣ Archive Large Files – Use ArchiveFiles@2 to zip logs and reports</a:t>
            </a:r>
          </a:p>
          <a:p>
            <a:pPr>
              <a:spcBef>
                <a:spcPts val="200"/>
              </a:spcBef>
              <a:defRPr sz="3800"/>
            </a:pPr>
            <a:r>
              <a:t>3️⃣ Publish Artifacts – Use PublishBuildArtifacts@1 to upload them for review</a:t>
            </a:r>
          </a:p>
        </p:txBody>
      </p:sp>
      <p:pic>
        <p:nvPicPr>
          <p:cNvPr id="370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043683" y="1807378"/>
            <a:ext cx="9883654" cy="827258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32" presetID="4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6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7" dur="1000"/>
                                        <p:tgtEl>
                                          <p:spTgt spid="36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Class="entr" nodeType="withEffect" presetSubtype="32" presetID="4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3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10" dur="1000"/>
                                        <p:tgtEl>
                                          <p:spTgt spid="3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Class="entr" nodeType="afterEffect" presetSubtype="32" presetID="4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14" dur="1000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32" presetID="4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19" dur="1000"/>
                                        <p:tgtEl>
                                          <p:spTgt spid="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Class="entr" nodeType="afterEffect" presetSubtype="32" presetID="4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36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23" dur="1000"/>
                                        <p:tgtEl>
                                          <p:spTgt spid="36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Class="entr" nodeType="withEffect" presetSubtype="32" presetID="4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3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26" dur="1000"/>
                                        <p:tgtEl>
                                          <p:spTgt spid="3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Class="entr" nodeType="clickEffect" presetSubtype="32" presetID="4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31" dur="1000"/>
                                        <p:tgtEl>
                                          <p:spTgt spid="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368" grpId="4"/>
      <p:bldP build="whole" bldLvl="1" animBg="1" rev="0" advAuto="0" spid="369" grpId="3"/>
      <p:bldP build="whole" bldLvl="1" animBg="1" rev="0" advAuto="0" spid="370" grpId="5"/>
      <p:bldP build="p" bldLvl="5" animBg="1" rev="0" advAuto="0" spid="367" grpId="1"/>
      <p:bldP build="whole" bldLvl="1" animBg="1" rev="0" advAuto="0" spid="366" grpId="2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Azure DevOp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16479">
              <a:defRPr spc="-95" sz="9500"/>
            </a:lvl1pPr>
          </a:lstStyle>
          <a:p>
            <a:pPr/>
            <a:r>
              <a:t>Azure DevOps</a:t>
            </a:r>
          </a:p>
        </p:txBody>
      </p:sp>
      <p:sp>
        <p:nvSpPr>
          <p:cNvPr id="177" name="What is it?…"/>
          <p:cNvSpPr txBox="1"/>
          <p:nvPr>
            <p:ph type="body" sz="half" idx="1"/>
          </p:nvPr>
        </p:nvSpPr>
        <p:spPr>
          <a:xfrm>
            <a:off x="1206500" y="4248504"/>
            <a:ext cx="13282275" cy="8256012"/>
          </a:xfrm>
          <a:prstGeom prst="rect">
            <a:avLst/>
          </a:prstGeom>
        </p:spPr>
        <p:txBody>
          <a:bodyPr/>
          <a:lstStyle/>
          <a:p>
            <a:pPr/>
            <a:r>
              <a:t>What is it?</a:t>
            </a:r>
          </a:p>
          <a:p>
            <a:pPr/>
            <a:r>
              <a:t>What you can do with it?</a:t>
            </a:r>
          </a:p>
          <a:p>
            <a:pPr/>
            <a:r>
              <a:t>How to use it?</a:t>
            </a:r>
          </a:p>
          <a:p>
            <a:pPr/>
            <a:r>
              <a:t>Why is it relevant for you as QA engineer or tester?</a:t>
            </a:r>
          </a:p>
        </p:txBody>
      </p:sp>
      <p:pic>
        <p:nvPicPr>
          <p:cNvPr id="178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rcRect l="10669" t="6426" r="13000" b="12063"/>
          <a:stretch>
            <a:fillRect/>
          </a:stretch>
        </p:blipFill>
        <p:spPr>
          <a:xfrm>
            <a:off x="15467053" y="3684360"/>
            <a:ext cx="7843850" cy="63472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9" h="21596" fill="norm" stroke="1" extrusionOk="0">
                <a:moveTo>
                  <a:pt x="6979" y="0"/>
                </a:moveTo>
                <a:cubicBezTo>
                  <a:pt x="6787" y="-4"/>
                  <a:pt x="6249" y="68"/>
                  <a:pt x="6072" y="120"/>
                </a:cubicBezTo>
                <a:cubicBezTo>
                  <a:pt x="5714" y="226"/>
                  <a:pt x="5546" y="300"/>
                  <a:pt x="5235" y="489"/>
                </a:cubicBezTo>
                <a:cubicBezTo>
                  <a:pt x="4821" y="740"/>
                  <a:pt x="4394" y="1113"/>
                  <a:pt x="4131" y="1452"/>
                </a:cubicBezTo>
                <a:cubicBezTo>
                  <a:pt x="3852" y="1811"/>
                  <a:pt x="3426" y="2652"/>
                  <a:pt x="3426" y="2844"/>
                </a:cubicBezTo>
                <a:cubicBezTo>
                  <a:pt x="3426" y="2879"/>
                  <a:pt x="3416" y="2919"/>
                  <a:pt x="3404" y="2934"/>
                </a:cubicBezTo>
                <a:cubicBezTo>
                  <a:pt x="3374" y="2971"/>
                  <a:pt x="3270" y="3388"/>
                  <a:pt x="3270" y="3473"/>
                </a:cubicBezTo>
                <a:cubicBezTo>
                  <a:pt x="3270" y="3510"/>
                  <a:pt x="3255" y="3542"/>
                  <a:pt x="3238" y="3542"/>
                </a:cubicBezTo>
                <a:cubicBezTo>
                  <a:pt x="3221" y="3542"/>
                  <a:pt x="3206" y="3584"/>
                  <a:pt x="3206" y="3636"/>
                </a:cubicBezTo>
                <a:cubicBezTo>
                  <a:pt x="3206" y="3688"/>
                  <a:pt x="3193" y="3741"/>
                  <a:pt x="3178" y="3752"/>
                </a:cubicBezTo>
                <a:cubicBezTo>
                  <a:pt x="3163" y="3764"/>
                  <a:pt x="3143" y="3831"/>
                  <a:pt x="3133" y="3901"/>
                </a:cubicBezTo>
                <a:cubicBezTo>
                  <a:pt x="3106" y="4108"/>
                  <a:pt x="3035" y="4426"/>
                  <a:pt x="3010" y="4457"/>
                </a:cubicBezTo>
                <a:cubicBezTo>
                  <a:pt x="2997" y="4473"/>
                  <a:pt x="2987" y="4519"/>
                  <a:pt x="2987" y="4559"/>
                </a:cubicBezTo>
                <a:cubicBezTo>
                  <a:pt x="2987" y="4598"/>
                  <a:pt x="2973" y="4661"/>
                  <a:pt x="2956" y="4698"/>
                </a:cubicBezTo>
                <a:cubicBezTo>
                  <a:pt x="2906" y="4809"/>
                  <a:pt x="2829" y="5131"/>
                  <a:pt x="2829" y="5231"/>
                </a:cubicBezTo>
                <a:cubicBezTo>
                  <a:pt x="2829" y="5282"/>
                  <a:pt x="2815" y="5335"/>
                  <a:pt x="2798" y="5349"/>
                </a:cubicBezTo>
                <a:cubicBezTo>
                  <a:pt x="2780" y="5362"/>
                  <a:pt x="2766" y="5407"/>
                  <a:pt x="2766" y="5448"/>
                </a:cubicBezTo>
                <a:cubicBezTo>
                  <a:pt x="2766" y="5490"/>
                  <a:pt x="2754" y="5554"/>
                  <a:pt x="2739" y="5592"/>
                </a:cubicBezTo>
                <a:cubicBezTo>
                  <a:pt x="2724" y="5629"/>
                  <a:pt x="2696" y="5719"/>
                  <a:pt x="2679" y="5794"/>
                </a:cubicBezTo>
                <a:cubicBezTo>
                  <a:pt x="2661" y="5869"/>
                  <a:pt x="2622" y="6036"/>
                  <a:pt x="2591" y="6164"/>
                </a:cubicBezTo>
                <a:cubicBezTo>
                  <a:pt x="2561" y="6292"/>
                  <a:pt x="2524" y="6414"/>
                  <a:pt x="2509" y="6434"/>
                </a:cubicBezTo>
                <a:cubicBezTo>
                  <a:pt x="2495" y="6454"/>
                  <a:pt x="2483" y="6519"/>
                  <a:pt x="2483" y="6577"/>
                </a:cubicBezTo>
                <a:cubicBezTo>
                  <a:pt x="2483" y="6636"/>
                  <a:pt x="2471" y="6694"/>
                  <a:pt x="2456" y="6706"/>
                </a:cubicBezTo>
                <a:cubicBezTo>
                  <a:pt x="2440" y="6717"/>
                  <a:pt x="2418" y="6804"/>
                  <a:pt x="2406" y="6900"/>
                </a:cubicBezTo>
                <a:cubicBezTo>
                  <a:pt x="2395" y="6996"/>
                  <a:pt x="2371" y="7085"/>
                  <a:pt x="2355" y="7097"/>
                </a:cubicBezTo>
                <a:cubicBezTo>
                  <a:pt x="2339" y="7110"/>
                  <a:pt x="2326" y="7162"/>
                  <a:pt x="2326" y="7213"/>
                </a:cubicBezTo>
                <a:cubicBezTo>
                  <a:pt x="2326" y="7264"/>
                  <a:pt x="2312" y="7316"/>
                  <a:pt x="2295" y="7329"/>
                </a:cubicBezTo>
                <a:cubicBezTo>
                  <a:pt x="2278" y="7343"/>
                  <a:pt x="2263" y="7404"/>
                  <a:pt x="2263" y="7466"/>
                </a:cubicBezTo>
                <a:cubicBezTo>
                  <a:pt x="2263" y="7527"/>
                  <a:pt x="2250" y="7587"/>
                  <a:pt x="2234" y="7599"/>
                </a:cubicBezTo>
                <a:cubicBezTo>
                  <a:pt x="2218" y="7612"/>
                  <a:pt x="2194" y="7701"/>
                  <a:pt x="2182" y="7797"/>
                </a:cubicBezTo>
                <a:cubicBezTo>
                  <a:pt x="2171" y="7893"/>
                  <a:pt x="2149" y="7981"/>
                  <a:pt x="2133" y="7992"/>
                </a:cubicBezTo>
                <a:cubicBezTo>
                  <a:pt x="2118" y="8004"/>
                  <a:pt x="2106" y="8055"/>
                  <a:pt x="2106" y="8106"/>
                </a:cubicBezTo>
                <a:cubicBezTo>
                  <a:pt x="2106" y="8157"/>
                  <a:pt x="2092" y="8210"/>
                  <a:pt x="2074" y="8223"/>
                </a:cubicBezTo>
                <a:cubicBezTo>
                  <a:pt x="2057" y="8236"/>
                  <a:pt x="2043" y="8289"/>
                  <a:pt x="2043" y="8339"/>
                </a:cubicBezTo>
                <a:cubicBezTo>
                  <a:pt x="2043" y="8390"/>
                  <a:pt x="2031" y="8441"/>
                  <a:pt x="2015" y="8453"/>
                </a:cubicBezTo>
                <a:cubicBezTo>
                  <a:pt x="2000" y="8465"/>
                  <a:pt x="1978" y="8549"/>
                  <a:pt x="1967" y="8641"/>
                </a:cubicBezTo>
                <a:cubicBezTo>
                  <a:pt x="1945" y="8820"/>
                  <a:pt x="1879" y="9080"/>
                  <a:pt x="1845" y="9123"/>
                </a:cubicBezTo>
                <a:cubicBezTo>
                  <a:pt x="1833" y="9137"/>
                  <a:pt x="1823" y="9189"/>
                  <a:pt x="1823" y="9237"/>
                </a:cubicBezTo>
                <a:cubicBezTo>
                  <a:pt x="1823" y="9286"/>
                  <a:pt x="1808" y="9336"/>
                  <a:pt x="1791" y="9349"/>
                </a:cubicBezTo>
                <a:cubicBezTo>
                  <a:pt x="1774" y="9363"/>
                  <a:pt x="1760" y="9405"/>
                  <a:pt x="1760" y="9444"/>
                </a:cubicBezTo>
                <a:cubicBezTo>
                  <a:pt x="1760" y="9526"/>
                  <a:pt x="1674" y="9900"/>
                  <a:pt x="1632" y="9999"/>
                </a:cubicBezTo>
                <a:cubicBezTo>
                  <a:pt x="1616" y="10036"/>
                  <a:pt x="1603" y="10103"/>
                  <a:pt x="1603" y="10146"/>
                </a:cubicBezTo>
                <a:cubicBezTo>
                  <a:pt x="1603" y="10189"/>
                  <a:pt x="1589" y="10255"/>
                  <a:pt x="1573" y="10292"/>
                </a:cubicBezTo>
                <a:cubicBezTo>
                  <a:pt x="1526" y="10395"/>
                  <a:pt x="1446" y="10722"/>
                  <a:pt x="1446" y="10808"/>
                </a:cubicBezTo>
                <a:cubicBezTo>
                  <a:pt x="1446" y="10850"/>
                  <a:pt x="1431" y="10883"/>
                  <a:pt x="1414" y="10883"/>
                </a:cubicBezTo>
                <a:cubicBezTo>
                  <a:pt x="1397" y="10883"/>
                  <a:pt x="1382" y="10928"/>
                  <a:pt x="1382" y="10982"/>
                </a:cubicBezTo>
                <a:cubicBezTo>
                  <a:pt x="1382" y="11036"/>
                  <a:pt x="1370" y="11110"/>
                  <a:pt x="1354" y="11147"/>
                </a:cubicBezTo>
                <a:cubicBezTo>
                  <a:pt x="1338" y="11184"/>
                  <a:pt x="1302" y="11318"/>
                  <a:pt x="1273" y="11446"/>
                </a:cubicBezTo>
                <a:cubicBezTo>
                  <a:pt x="1245" y="11575"/>
                  <a:pt x="1209" y="11710"/>
                  <a:pt x="1192" y="11748"/>
                </a:cubicBezTo>
                <a:cubicBezTo>
                  <a:pt x="1176" y="11785"/>
                  <a:pt x="1163" y="11859"/>
                  <a:pt x="1163" y="11911"/>
                </a:cubicBezTo>
                <a:cubicBezTo>
                  <a:pt x="1163" y="11963"/>
                  <a:pt x="1148" y="12017"/>
                  <a:pt x="1131" y="12030"/>
                </a:cubicBezTo>
                <a:cubicBezTo>
                  <a:pt x="1114" y="12043"/>
                  <a:pt x="1099" y="12095"/>
                  <a:pt x="1099" y="12146"/>
                </a:cubicBezTo>
                <a:cubicBezTo>
                  <a:pt x="1099" y="12197"/>
                  <a:pt x="1086" y="12250"/>
                  <a:pt x="1070" y="12262"/>
                </a:cubicBezTo>
                <a:cubicBezTo>
                  <a:pt x="1054" y="12274"/>
                  <a:pt x="1031" y="12363"/>
                  <a:pt x="1020" y="12459"/>
                </a:cubicBezTo>
                <a:cubicBezTo>
                  <a:pt x="1008" y="12555"/>
                  <a:pt x="986" y="12642"/>
                  <a:pt x="970" y="12654"/>
                </a:cubicBezTo>
                <a:cubicBezTo>
                  <a:pt x="955" y="12665"/>
                  <a:pt x="942" y="12723"/>
                  <a:pt x="942" y="12782"/>
                </a:cubicBezTo>
                <a:cubicBezTo>
                  <a:pt x="942" y="12840"/>
                  <a:pt x="930" y="12905"/>
                  <a:pt x="916" y="12925"/>
                </a:cubicBezTo>
                <a:cubicBezTo>
                  <a:pt x="901" y="12945"/>
                  <a:pt x="866" y="13067"/>
                  <a:pt x="836" y="13195"/>
                </a:cubicBezTo>
                <a:cubicBezTo>
                  <a:pt x="806" y="13323"/>
                  <a:pt x="768" y="13459"/>
                  <a:pt x="752" y="13496"/>
                </a:cubicBezTo>
                <a:cubicBezTo>
                  <a:pt x="736" y="13533"/>
                  <a:pt x="722" y="13606"/>
                  <a:pt x="722" y="13658"/>
                </a:cubicBezTo>
                <a:cubicBezTo>
                  <a:pt x="722" y="13711"/>
                  <a:pt x="708" y="13765"/>
                  <a:pt x="691" y="13778"/>
                </a:cubicBezTo>
                <a:cubicBezTo>
                  <a:pt x="673" y="13792"/>
                  <a:pt x="660" y="13844"/>
                  <a:pt x="660" y="13895"/>
                </a:cubicBezTo>
                <a:cubicBezTo>
                  <a:pt x="660" y="13945"/>
                  <a:pt x="648" y="13997"/>
                  <a:pt x="633" y="14008"/>
                </a:cubicBezTo>
                <a:cubicBezTo>
                  <a:pt x="618" y="14019"/>
                  <a:pt x="596" y="14116"/>
                  <a:pt x="585" y="14223"/>
                </a:cubicBezTo>
                <a:cubicBezTo>
                  <a:pt x="573" y="14329"/>
                  <a:pt x="550" y="14426"/>
                  <a:pt x="533" y="14439"/>
                </a:cubicBezTo>
                <a:cubicBezTo>
                  <a:pt x="517" y="14452"/>
                  <a:pt x="503" y="14502"/>
                  <a:pt x="503" y="14551"/>
                </a:cubicBezTo>
                <a:cubicBezTo>
                  <a:pt x="503" y="14599"/>
                  <a:pt x="493" y="14651"/>
                  <a:pt x="481" y="14666"/>
                </a:cubicBezTo>
                <a:cubicBezTo>
                  <a:pt x="446" y="14708"/>
                  <a:pt x="380" y="14968"/>
                  <a:pt x="358" y="15148"/>
                </a:cubicBezTo>
                <a:cubicBezTo>
                  <a:pt x="347" y="15239"/>
                  <a:pt x="326" y="15324"/>
                  <a:pt x="310" y="15335"/>
                </a:cubicBezTo>
                <a:cubicBezTo>
                  <a:pt x="295" y="15347"/>
                  <a:pt x="282" y="15398"/>
                  <a:pt x="282" y="15450"/>
                </a:cubicBezTo>
                <a:cubicBezTo>
                  <a:pt x="282" y="15502"/>
                  <a:pt x="269" y="15546"/>
                  <a:pt x="251" y="15546"/>
                </a:cubicBezTo>
                <a:cubicBezTo>
                  <a:pt x="234" y="15546"/>
                  <a:pt x="220" y="15587"/>
                  <a:pt x="220" y="15636"/>
                </a:cubicBezTo>
                <a:cubicBezTo>
                  <a:pt x="220" y="15686"/>
                  <a:pt x="209" y="15739"/>
                  <a:pt x="196" y="15755"/>
                </a:cubicBezTo>
                <a:cubicBezTo>
                  <a:pt x="166" y="15792"/>
                  <a:pt x="93" y="16204"/>
                  <a:pt x="72" y="16459"/>
                </a:cubicBezTo>
                <a:cubicBezTo>
                  <a:pt x="63" y="16566"/>
                  <a:pt x="43" y="16669"/>
                  <a:pt x="27" y="16690"/>
                </a:cubicBezTo>
                <a:cubicBezTo>
                  <a:pt x="9" y="16714"/>
                  <a:pt x="0" y="16859"/>
                  <a:pt x="0" y="17003"/>
                </a:cubicBezTo>
                <a:cubicBezTo>
                  <a:pt x="0" y="17147"/>
                  <a:pt x="9" y="17291"/>
                  <a:pt x="27" y="17315"/>
                </a:cubicBezTo>
                <a:cubicBezTo>
                  <a:pt x="43" y="17335"/>
                  <a:pt x="64" y="17439"/>
                  <a:pt x="72" y="17546"/>
                </a:cubicBezTo>
                <a:cubicBezTo>
                  <a:pt x="99" y="17875"/>
                  <a:pt x="156" y="18158"/>
                  <a:pt x="242" y="18382"/>
                </a:cubicBezTo>
                <a:cubicBezTo>
                  <a:pt x="563" y="19216"/>
                  <a:pt x="1168" y="19844"/>
                  <a:pt x="1868" y="20069"/>
                </a:cubicBezTo>
                <a:cubicBezTo>
                  <a:pt x="1965" y="20101"/>
                  <a:pt x="2058" y="20136"/>
                  <a:pt x="2075" y="20149"/>
                </a:cubicBezTo>
                <a:cubicBezTo>
                  <a:pt x="2093" y="20162"/>
                  <a:pt x="2351" y="20200"/>
                  <a:pt x="2649" y="20232"/>
                </a:cubicBezTo>
                <a:cubicBezTo>
                  <a:pt x="3735" y="20347"/>
                  <a:pt x="4651" y="20440"/>
                  <a:pt x="5235" y="20496"/>
                </a:cubicBezTo>
                <a:cubicBezTo>
                  <a:pt x="5563" y="20528"/>
                  <a:pt x="5888" y="20563"/>
                  <a:pt x="5957" y="20576"/>
                </a:cubicBezTo>
                <a:cubicBezTo>
                  <a:pt x="6026" y="20588"/>
                  <a:pt x="6430" y="20633"/>
                  <a:pt x="6853" y="20674"/>
                </a:cubicBezTo>
                <a:cubicBezTo>
                  <a:pt x="7277" y="20716"/>
                  <a:pt x="7950" y="20785"/>
                  <a:pt x="8347" y="20827"/>
                </a:cubicBezTo>
                <a:cubicBezTo>
                  <a:pt x="9048" y="20902"/>
                  <a:pt x="10118" y="21014"/>
                  <a:pt x="10957" y="21100"/>
                </a:cubicBezTo>
                <a:cubicBezTo>
                  <a:pt x="11182" y="21123"/>
                  <a:pt x="11521" y="21159"/>
                  <a:pt x="11711" y="21181"/>
                </a:cubicBezTo>
                <a:cubicBezTo>
                  <a:pt x="11901" y="21202"/>
                  <a:pt x="12390" y="21254"/>
                  <a:pt x="12796" y="21296"/>
                </a:cubicBezTo>
                <a:cubicBezTo>
                  <a:pt x="13203" y="21337"/>
                  <a:pt x="13698" y="21388"/>
                  <a:pt x="13897" y="21410"/>
                </a:cubicBezTo>
                <a:cubicBezTo>
                  <a:pt x="14096" y="21432"/>
                  <a:pt x="14428" y="21470"/>
                  <a:pt x="14636" y="21493"/>
                </a:cubicBezTo>
                <a:cubicBezTo>
                  <a:pt x="14843" y="21516"/>
                  <a:pt x="15133" y="21547"/>
                  <a:pt x="15280" y="21563"/>
                </a:cubicBezTo>
                <a:cubicBezTo>
                  <a:pt x="15469" y="21583"/>
                  <a:pt x="15741" y="21595"/>
                  <a:pt x="15989" y="21595"/>
                </a:cubicBezTo>
                <a:cubicBezTo>
                  <a:pt x="16236" y="21596"/>
                  <a:pt x="16460" y="21587"/>
                  <a:pt x="16554" y="21567"/>
                </a:cubicBezTo>
                <a:cubicBezTo>
                  <a:pt x="17141" y="21443"/>
                  <a:pt x="17638" y="21223"/>
                  <a:pt x="18078" y="20895"/>
                </a:cubicBezTo>
                <a:cubicBezTo>
                  <a:pt x="18313" y="20719"/>
                  <a:pt x="18731" y="20306"/>
                  <a:pt x="18904" y="20078"/>
                </a:cubicBezTo>
                <a:cubicBezTo>
                  <a:pt x="19195" y="19695"/>
                  <a:pt x="19508" y="19115"/>
                  <a:pt x="19603" y="18781"/>
                </a:cubicBezTo>
                <a:cubicBezTo>
                  <a:pt x="19632" y="18679"/>
                  <a:pt x="19669" y="18565"/>
                  <a:pt x="19685" y="18527"/>
                </a:cubicBezTo>
                <a:cubicBezTo>
                  <a:pt x="19700" y="18490"/>
                  <a:pt x="19713" y="18426"/>
                  <a:pt x="19713" y="18384"/>
                </a:cubicBezTo>
                <a:cubicBezTo>
                  <a:pt x="19713" y="18343"/>
                  <a:pt x="19727" y="18298"/>
                  <a:pt x="19745" y="18284"/>
                </a:cubicBezTo>
                <a:cubicBezTo>
                  <a:pt x="19762" y="18271"/>
                  <a:pt x="19776" y="18201"/>
                  <a:pt x="19776" y="18129"/>
                </a:cubicBezTo>
                <a:cubicBezTo>
                  <a:pt x="19776" y="18057"/>
                  <a:pt x="19789" y="17988"/>
                  <a:pt x="19805" y="17977"/>
                </a:cubicBezTo>
                <a:cubicBezTo>
                  <a:pt x="19820" y="17965"/>
                  <a:pt x="19843" y="17770"/>
                  <a:pt x="19855" y="17546"/>
                </a:cubicBezTo>
                <a:cubicBezTo>
                  <a:pt x="19868" y="17321"/>
                  <a:pt x="19890" y="17128"/>
                  <a:pt x="19905" y="17116"/>
                </a:cubicBezTo>
                <a:cubicBezTo>
                  <a:pt x="19921" y="17105"/>
                  <a:pt x="19933" y="17012"/>
                  <a:pt x="19933" y="16911"/>
                </a:cubicBezTo>
                <a:cubicBezTo>
                  <a:pt x="19933" y="16810"/>
                  <a:pt x="19946" y="16710"/>
                  <a:pt x="19962" y="16690"/>
                </a:cubicBezTo>
                <a:cubicBezTo>
                  <a:pt x="19978" y="16669"/>
                  <a:pt x="19999" y="16548"/>
                  <a:pt x="20008" y="16420"/>
                </a:cubicBezTo>
                <a:cubicBezTo>
                  <a:pt x="20017" y="16291"/>
                  <a:pt x="20047" y="15986"/>
                  <a:pt x="20075" y="15740"/>
                </a:cubicBezTo>
                <a:cubicBezTo>
                  <a:pt x="20103" y="15495"/>
                  <a:pt x="20133" y="15202"/>
                  <a:pt x="20143" y="15090"/>
                </a:cubicBezTo>
                <a:cubicBezTo>
                  <a:pt x="20152" y="14977"/>
                  <a:pt x="20172" y="14886"/>
                  <a:pt x="20187" y="14886"/>
                </a:cubicBezTo>
                <a:cubicBezTo>
                  <a:pt x="20203" y="14886"/>
                  <a:pt x="20216" y="14783"/>
                  <a:pt x="20216" y="14659"/>
                </a:cubicBezTo>
                <a:cubicBezTo>
                  <a:pt x="20216" y="14534"/>
                  <a:pt x="20227" y="14419"/>
                  <a:pt x="20240" y="14404"/>
                </a:cubicBezTo>
                <a:cubicBezTo>
                  <a:pt x="20260" y="14378"/>
                  <a:pt x="20280" y="14197"/>
                  <a:pt x="20361" y="13311"/>
                </a:cubicBezTo>
                <a:cubicBezTo>
                  <a:pt x="20371" y="13204"/>
                  <a:pt x="20392" y="13101"/>
                  <a:pt x="20408" y="13080"/>
                </a:cubicBezTo>
                <a:cubicBezTo>
                  <a:pt x="20424" y="13060"/>
                  <a:pt x="20437" y="12945"/>
                  <a:pt x="20437" y="12825"/>
                </a:cubicBezTo>
                <a:cubicBezTo>
                  <a:pt x="20437" y="12705"/>
                  <a:pt x="20447" y="12593"/>
                  <a:pt x="20459" y="12577"/>
                </a:cubicBezTo>
                <a:cubicBezTo>
                  <a:pt x="20481" y="12551"/>
                  <a:pt x="20521" y="12197"/>
                  <a:pt x="20581" y="11514"/>
                </a:cubicBezTo>
                <a:cubicBezTo>
                  <a:pt x="20592" y="11380"/>
                  <a:pt x="20614" y="11261"/>
                  <a:pt x="20629" y="11249"/>
                </a:cubicBezTo>
                <a:cubicBezTo>
                  <a:pt x="20644" y="11238"/>
                  <a:pt x="20656" y="11137"/>
                  <a:pt x="20656" y="11025"/>
                </a:cubicBezTo>
                <a:cubicBezTo>
                  <a:pt x="20656" y="10913"/>
                  <a:pt x="20669" y="10805"/>
                  <a:pt x="20685" y="10785"/>
                </a:cubicBezTo>
                <a:cubicBezTo>
                  <a:pt x="20700" y="10765"/>
                  <a:pt x="20721" y="10661"/>
                  <a:pt x="20731" y="10554"/>
                </a:cubicBezTo>
                <a:cubicBezTo>
                  <a:pt x="20803" y="9744"/>
                  <a:pt x="20832" y="9488"/>
                  <a:pt x="20853" y="9463"/>
                </a:cubicBezTo>
                <a:cubicBezTo>
                  <a:pt x="20866" y="9447"/>
                  <a:pt x="20877" y="9344"/>
                  <a:pt x="20877" y="9235"/>
                </a:cubicBezTo>
                <a:cubicBezTo>
                  <a:pt x="20877" y="9125"/>
                  <a:pt x="20890" y="9019"/>
                  <a:pt x="20905" y="8998"/>
                </a:cubicBezTo>
                <a:cubicBezTo>
                  <a:pt x="20921" y="8978"/>
                  <a:pt x="20942" y="8873"/>
                  <a:pt x="20951" y="8766"/>
                </a:cubicBezTo>
                <a:cubicBezTo>
                  <a:pt x="20961" y="8659"/>
                  <a:pt x="20987" y="8369"/>
                  <a:pt x="21009" y="8119"/>
                </a:cubicBezTo>
                <a:cubicBezTo>
                  <a:pt x="21031" y="7870"/>
                  <a:pt x="21060" y="7652"/>
                  <a:pt x="21073" y="7636"/>
                </a:cubicBezTo>
                <a:cubicBezTo>
                  <a:pt x="21086" y="7620"/>
                  <a:pt x="21097" y="7515"/>
                  <a:pt x="21097" y="7402"/>
                </a:cubicBezTo>
                <a:cubicBezTo>
                  <a:pt x="21097" y="7290"/>
                  <a:pt x="21111" y="7187"/>
                  <a:pt x="21128" y="7174"/>
                </a:cubicBezTo>
                <a:cubicBezTo>
                  <a:pt x="21146" y="7161"/>
                  <a:pt x="21159" y="7065"/>
                  <a:pt x="21159" y="6961"/>
                </a:cubicBezTo>
                <a:cubicBezTo>
                  <a:pt x="21159" y="6856"/>
                  <a:pt x="21172" y="6760"/>
                  <a:pt x="21187" y="6749"/>
                </a:cubicBezTo>
                <a:cubicBezTo>
                  <a:pt x="21203" y="6737"/>
                  <a:pt x="21225" y="6544"/>
                  <a:pt x="21238" y="6319"/>
                </a:cubicBezTo>
                <a:cubicBezTo>
                  <a:pt x="21250" y="6095"/>
                  <a:pt x="21272" y="5902"/>
                  <a:pt x="21288" y="5890"/>
                </a:cubicBezTo>
                <a:cubicBezTo>
                  <a:pt x="21304" y="5878"/>
                  <a:pt x="21316" y="5759"/>
                  <a:pt x="21316" y="5625"/>
                </a:cubicBezTo>
                <a:cubicBezTo>
                  <a:pt x="21316" y="5492"/>
                  <a:pt x="21329" y="5366"/>
                  <a:pt x="21345" y="5346"/>
                </a:cubicBezTo>
                <a:cubicBezTo>
                  <a:pt x="21360" y="5326"/>
                  <a:pt x="21381" y="5230"/>
                  <a:pt x="21391" y="5134"/>
                </a:cubicBezTo>
                <a:cubicBezTo>
                  <a:pt x="21400" y="5038"/>
                  <a:pt x="21431" y="4758"/>
                  <a:pt x="21458" y="4513"/>
                </a:cubicBezTo>
                <a:cubicBezTo>
                  <a:pt x="21486" y="4267"/>
                  <a:pt x="21516" y="3970"/>
                  <a:pt x="21525" y="3852"/>
                </a:cubicBezTo>
                <a:cubicBezTo>
                  <a:pt x="21535" y="3735"/>
                  <a:pt x="21555" y="3622"/>
                  <a:pt x="21571" y="3601"/>
                </a:cubicBezTo>
                <a:cubicBezTo>
                  <a:pt x="21590" y="3576"/>
                  <a:pt x="21600" y="3419"/>
                  <a:pt x="21599" y="3264"/>
                </a:cubicBezTo>
                <a:cubicBezTo>
                  <a:pt x="21599" y="3108"/>
                  <a:pt x="21588" y="2955"/>
                  <a:pt x="21569" y="2940"/>
                </a:cubicBezTo>
                <a:cubicBezTo>
                  <a:pt x="21551" y="2926"/>
                  <a:pt x="21537" y="2841"/>
                  <a:pt x="21537" y="2751"/>
                </a:cubicBezTo>
                <a:cubicBezTo>
                  <a:pt x="21537" y="2660"/>
                  <a:pt x="21525" y="2570"/>
                  <a:pt x="21510" y="2549"/>
                </a:cubicBezTo>
                <a:cubicBezTo>
                  <a:pt x="21495" y="2529"/>
                  <a:pt x="21459" y="2419"/>
                  <a:pt x="21430" y="2305"/>
                </a:cubicBezTo>
                <a:cubicBezTo>
                  <a:pt x="21370" y="2070"/>
                  <a:pt x="21098" y="1541"/>
                  <a:pt x="20918" y="1307"/>
                </a:cubicBezTo>
                <a:cubicBezTo>
                  <a:pt x="20588" y="878"/>
                  <a:pt x="20066" y="516"/>
                  <a:pt x="19540" y="351"/>
                </a:cubicBezTo>
                <a:cubicBezTo>
                  <a:pt x="19471" y="329"/>
                  <a:pt x="19358" y="295"/>
                  <a:pt x="19289" y="273"/>
                </a:cubicBezTo>
                <a:cubicBezTo>
                  <a:pt x="19137" y="225"/>
                  <a:pt x="17553" y="179"/>
                  <a:pt x="14101" y="124"/>
                </a:cubicBezTo>
                <a:cubicBezTo>
                  <a:pt x="12061" y="92"/>
                  <a:pt x="8020" y="21"/>
                  <a:pt x="6979" y="0"/>
                </a:cubicBezTo>
                <a:close/>
              </a:path>
            </a:pathLst>
          </a:custGeom>
          <a:ln w="25400">
            <a:solidFill>
              <a:srgbClr val="000000"/>
            </a:solidFill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7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7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7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177" grpId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Pipeline Templates"/>
          <p:cNvSpPr txBox="1"/>
          <p:nvPr>
            <p:ph type="title"/>
          </p:nvPr>
        </p:nvSpPr>
        <p:spPr>
          <a:xfrm>
            <a:off x="1206500" y="635355"/>
            <a:ext cx="21971001" cy="1689101"/>
          </a:xfrm>
          <a:prstGeom prst="rect">
            <a:avLst/>
          </a:prstGeom>
        </p:spPr>
        <p:txBody>
          <a:bodyPr/>
          <a:lstStyle>
            <a:lvl1pPr defTabSz="2316479">
              <a:defRPr spc="-95" sz="9500"/>
            </a:lvl1pPr>
          </a:lstStyle>
          <a:p>
            <a:pPr/>
            <a:r>
              <a:t>Pipeline Templates</a:t>
            </a:r>
          </a:p>
        </p:txBody>
      </p:sp>
      <p:sp>
        <p:nvSpPr>
          <p:cNvPr id="373" name="YAML templates are reusable files that define steps, jobs, or stages to improve pipeline maintainability and reusability."/>
          <p:cNvSpPr txBox="1"/>
          <p:nvPr>
            <p:ph type="body" sz="quarter" idx="1"/>
          </p:nvPr>
        </p:nvSpPr>
        <p:spPr>
          <a:xfrm>
            <a:off x="850665" y="3326814"/>
            <a:ext cx="13312395" cy="1577464"/>
          </a:xfrm>
          <a:prstGeom prst="rect">
            <a:avLst/>
          </a:prstGeom>
        </p:spPr>
        <p:txBody>
          <a:bodyPr/>
          <a:lstStyle/>
          <a:p>
            <a:pPr marL="0" indent="0" defTabSz="327152">
              <a:spcBef>
                <a:spcPts val="4300"/>
              </a:spcBef>
              <a:buSzTx/>
              <a:buNone/>
              <a:defRPr sz="3680"/>
            </a:pPr>
            <a:r>
              <a:rPr>
                <a:latin typeface="Graphik Semibold"/>
                <a:ea typeface="Graphik Semibold"/>
                <a:cs typeface="Graphik Semibold"/>
                <a:sym typeface="Graphik Semibold"/>
              </a:rPr>
              <a:t>YAML templates</a:t>
            </a:r>
            <a:r>
              <a:t> are reusable files that define steps, jobs, or stages to improve pipeline maintainability and reusability.</a:t>
            </a:r>
          </a:p>
        </p:txBody>
      </p:sp>
      <p:sp>
        <p:nvSpPr>
          <p:cNvPr id="374" name="✅ Reusability: Avoid repeating the same steps in different jobs…"/>
          <p:cNvSpPr txBox="1"/>
          <p:nvPr/>
        </p:nvSpPr>
        <p:spPr>
          <a:xfrm>
            <a:off x="1100771" y="6263748"/>
            <a:ext cx="14996717" cy="29114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lnSpc>
                <a:spcPct val="110000"/>
              </a:lnSpc>
              <a:spcBef>
                <a:spcPts val="4200"/>
              </a:spcBef>
              <a:defRPr sz="3600"/>
            </a:pPr>
            <a:r>
              <a:t>✅ Reusability: Avoid repeating the same steps in different jobs </a:t>
            </a:r>
          </a:p>
          <a:p>
            <a:pPr>
              <a:lnSpc>
                <a:spcPct val="110000"/>
              </a:lnSpc>
              <a:spcBef>
                <a:spcPts val="100"/>
              </a:spcBef>
              <a:defRPr sz="3600"/>
            </a:pPr>
            <a:r>
              <a:t>✅ Consistency: Standardize workflows across multiple pipelines</a:t>
            </a:r>
            <a:br/>
            <a:r>
              <a:t>✅ Maintainability: Easier updates and modifications</a:t>
            </a:r>
            <a:br/>
            <a:r>
              <a:t>✅ Flexibility: Use parameters to customize execution</a:t>
            </a:r>
          </a:p>
        </p:txBody>
      </p:sp>
      <p:sp>
        <p:nvSpPr>
          <p:cNvPr id="375" name="What are templates?"/>
          <p:cNvSpPr txBox="1"/>
          <p:nvPr/>
        </p:nvSpPr>
        <p:spPr>
          <a:xfrm>
            <a:off x="1156466" y="2393632"/>
            <a:ext cx="5946459" cy="857886"/>
          </a:xfrm>
          <a:prstGeom prst="rect">
            <a:avLst/>
          </a:prstGeom>
          <a:solidFill>
            <a:srgbClr val="40A2E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825500">
              <a:spcBef>
                <a:spcPts val="0"/>
              </a:spcBef>
              <a:defRPr sz="4500">
                <a:solidFill>
                  <a:srgbClr val="FFFFFF"/>
                </a:solidFill>
              </a:defRPr>
            </a:lvl1pPr>
          </a:lstStyle>
          <a:p>
            <a:pPr/>
            <a:r>
              <a:t>What are templates?   </a:t>
            </a:r>
          </a:p>
        </p:txBody>
      </p:sp>
      <p:sp>
        <p:nvSpPr>
          <p:cNvPr id="376" name="Why use template?"/>
          <p:cNvSpPr txBox="1"/>
          <p:nvPr/>
        </p:nvSpPr>
        <p:spPr>
          <a:xfrm>
            <a:off x="1158900" y="5194541"/>
            <a:ext cx="5492116" cy="857886"/>
          </a:xfrm>
          <a:prstGeom prst="rect">
            <a:avLst/>
          </a:prstGeom>
          <a:solidFill>
            <a:srgbClr val="40A2E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825500">
              <a:spcBef>
                <a:spcPts val="0"/>
              </a:spcBef>
              <a:defRPr sz="4500">
                <a:solidFill>
                  <a:srgbClr val="FFFFFF"/>
                </a:solidFill>
              </a:defRPr>
            </a:lvl1pPr>
          </a:lstStyle>
          <a:p>
            <a:pPr/>
            <a:r>
              <a:t>Why use template?   </a:t>
            </a:r>
          </a:p>
        </p:txBody>
      </p:sp>
      <p:sp>
        <p:nvSpPr>
          <p:cNvPr id="377" name="Step Templates – Define common steps and reuse them in jobs…"/>
          <p:cNvSpPr txBox="1"/>
          <p:nvPr/>
        </p:nvSpPr>
        <p:spPr>
          <a:xfrm>
            <a:off x="1025859" y="10866454"/>
            <a:ext cx="13600787" cy="23068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228600" indent="-228600">
              <a:spcBef>
                <a:spcPts val="1500"/>
              </a:spcBef>
              <a:buSzPct val="80000"/>
              <a:buBlip>
                <a:blip r:embed="rId2"/>
              </a:buBlip>
              <a:defRPr sz="3600"/>
            </a:pPr>
            <a:r>
              <a:t>Step Templates – Define common steps and reuse them in jobs</a:t>
            </a:r>
          </a:p>
          <a:p>
            <a:pPr marL="228600" indent="-228600">
              <a:spcBef>
                <a:spcPts val="1500"/>
              </a:spcBef>
              <a:buSzPct val="80000"/>
              <a:buBlip>
                <a:blip r:embed="rId2"/>
              </a:buBlip>
              <a:defRPr sz="3600"/>
            </a:pPr>
            <a:r>
              <a:t>Job Templates – Define complete jobs with multiple steps</a:t>
            </a:r>
          </a:p>
          <a:p>
            <a:pPr marL="228600" indent="-228600">
              <a:spcBef>
                <a:spcPts val="1500"/>
              </a:spcBef>
              <a:buSzPct val="80000"/>
              <a:buBlip>
                <a:blip r:embed="rId2"/>
              </a:buBlip>
              <a:defRPr sz="3600"/>
            </a:pPr>
            <a:r>
              <a:t>Stage Templates – Define entire stages for modular pipelines</a:t>
            </a:r>
          </a:p>
        </p:txBody>
      </p:sp>
      <p:sp>
        <p:nvSpPr>
          <p:cNvPr id="378" name="Types of templates"/>
          <p:cNvSpPr txBox="1"/>
          <p:nvPr/>
        </p:nvSpPr>
        <p:spPr>
          <a:xfrm>
            <a:off x="1029455" y="9666463"/>
            <a:ext cx="5751006" cy="857886"/>
          </a:xfrm>
          <a:prstGeom prst="rect">
            <a:avLst/>
          </a:prstGeom>
          <a:solidFill>
            <a:srgbClr val="40A2E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825500">
              <a:spcBef>
                <a:spcPts val="0"/>
              </a:spcBef>
              <a:defRPr sz="4500">
                <a:solidFill>
                  <a:srgbClr val="FFFFFF"/>
                </a:solidFill>
              </a:defRPr>
            </a:lvl1pPr>
          </a:lstStyle>
          <a:p>
            <a:pPr/>
            <a:r>
              <a:t>Types of templates     </a:t>
            </a:r>
          </a:p>
        </p:txBody>
      </p:sp>
      <p:pic>
        <p:nvPicPr>
          <p:cNvPr id="379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855253" y="8593514"/>
            <a:ext cx="7238819" cy="4954644"/>
          </a:xfrm>
          <a:prstGeom prst="rect">
            <a:avLst/>
          </a:prstGeom>
          <a:ln w="12700">
            <a:miter lim="400000"/>
          </a:ln>
        </p:spPr>
      </p:pic>
      <p:pic>
        <p:nvPicPr>
          <p:cNvPr id="380" name="pasted-movie.png" descr="pasted-movi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4848670" y="1744925"/>
            <a:ext cx="8995558" cy="5800415"/>
          </a:xfrm>
          <a:prstGeom prst="rect">
            <a:avLst/>
          </a:prstGeom>
          <a:ln w="12700">
            <a:miter lim="400000"/>
          </a:ln>
        </p:spPr>
      </p:pic>
      <p:sp>
        <p:nvSpPr>
          <p:cNvPr id="381" name="Template"/>
          <p:cNvSpPr txBox="1"/>
          <p:nvPr/>
        </p:nvSpPr>
        <p:spPr>
          <a:xfrm>
            <a:off x="14847204" y="836028"/>
            <a:ext cx="2273809" cy="7696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Template</a:t>
            </a:r>
          </a:p>
        </p:txBody>
      </p:sp>
      <p:sp>
        <p:nvSpPr>
          <p:cNvPr id="382" name="Template usage in main pipeline"/>
          <p:cNvSpPr txBox="1"/>
          <p:nvPr/>
        </p:nvSpPr>
        <p:spPr>
          <a:xfrm>
            <a:off x="14672536" y="7684617"/>
            <a:ext cx="7604253" cy="7696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Template usage in main pipeline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32" presetID="4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7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7" dur="1000"/>
                                        <p:tgtEl>
                                          <p:spTgt spid="37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Class="entr" nodeType="withEffect" presetSubtype="32" presetID="4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3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10" dur="1000"/>
                                        <p:tgtEl>
                                          <p:spTgt spid="3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Class="entr" nodeType="afterEffect" presetSubtype="32" presetID="4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14" dur="1000"/>
                                        <p:tgtEl>
                                          <p:spTgt spid="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32" presetID="4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37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19" dur="1000"/>
                                        <p:tgtEl>
                                          <p:spTgt spid="37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Class="entr" nodeType="withEffect" presetSubtype="32" presetID="4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3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22" dur="1000"/>
                                        <p:tgtEl>
                                          <p:spTgt spid="3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Class="entr" nodeType="afterEffect" presetSubtype="32" presetID="4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26" dur="1000"/>
                                        <p:tgtEl>
                                          <p:spTgt spid="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Class="entr" nodeType="clickEffect" presetSubtype="32" presetID="4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31" dur="1000"/>
                                        <p:tgtEl>
                                          <p:spTgt spid="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Class="entr" nodeType="afterEffect" presetSubtype="32" presetID="4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35" dur="1000"/>
                                        <p:tgtEl>
                                          <p:spTgt spid="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Class="entr" nodeType="afterEffect" presetSubtype="32" presetID="4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39" dur="1000"/>
                                        <p:tgtEl>
                                          <p:spTgt spid="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Class="entr" nodeType="afterEffect" presetSubtype="32" presetID="4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43" dur="1000"/>
                                        <p:tgtEl>
                                          <p:spTgt spid="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81" grpId="5"/>
      <p:bldP build="p" bldLvl="5" animBg="1" rev="0" advAuto="0" spid="376" grpId="1"/>
      <p:bldP build="whole" bldLvl="1" animBg="1" rev="0" advAuto="0" spid="380" grpId="6"/>
      <p:bldP build="whole" bldLvl="1" animBg="1" rev="0" advAuto="0" spid="382" grpId="7"/>
      <p:bldP build="p" bldLvl="5" animBg="1" rev="0" advAuto="0" spid="378" grpId="3"/>
      <p:bldP build="whole" bldLvl="1" animBg="1" rev="0" advAuto="0" spid="379" grpId="8"/>
      <p:bldP build="whole" bldLvl="1" animBg="1" rev="0" advAuto="0" spid="374" grpId="2"/>
      <p:bldP build="whole" bldLvl="1" animBg="1" rev="0" advAuto="0" spid="377" grpId="4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Best practic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16479">
              <a:defRPr spc="-95" sz="9500"/>
            </a:lvl1pPr>
          </a:lstStyle>
          <a:p>
            <a:pPr/>
            <a:r>
              <a:t>Best practices</a:t>
            </a:r>
          </a:p>
        </p:txBody>
      </p:sp>
      <p:sp>
        <p:nvSpPr>
          <p:cNvPr id="385" name="Modular and Reusable Pipelines…"/>
          <p:cNvSpPr txBox="1"/>
          <p:nvPr>
            <p:ph type="body" idx="1"/>
          </p:nvPr>
        </p:nvSpPr>
        <p:spPr>
          <a:xfrm>
            <a:off x="1000490" y="2954731"/>
            <a:ext cx="18618524" cy="9685201"/>
          </a:xfrm>
          <a:prstGeom prst="rect">
            <a:avLst/>
          </a:prstGeom>
        </p:spPr>
        <p:txBody>
          <a:bodyPr/>
          <a:lstStyle/>
          <a:p>
            <a:pPr marL="107442" indent="-107442" defTabSz="167131">
              <a:spcBef>
                <a:spcPts val="600"/>
              </a:spcBef>
              <a:buSzPct val="80000"/>
              <a:buBlip>
                <a:blip r:embed="rId2"/>
              </a:buBlip>
              <a:defRPr i="1" sz="3478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Modular and Reusable Pipelines</a:t>
            </a:r>
          </a:p>
          <a:p>
            <a:pPr lvl="2" marL="0" indent="429768" defTabSz="167131">
              <a:spcBef>
                <a:spcPts val="600"/>
              </a:spcBef>
              <a:buSzTx/>
              <a:buNone/>
              <a:defRPr sz="3384"/>
            </a:pPr>
            <a:r>
              <a:t>Use templates and shared code to keep pipelines DRY and maintainable.</a:t>
            </a:r>
          </a:p>
          <a:p>
            <a:pPr lvl="2" marL="0" indent="429768" defTabSz="167131">
              <a:spcBef>
                <a:spcPts val="600"/>
              </a:spcBef>
              <a:buSzTx/>
              <a:buNone/>
              <a:defRPr sz="3384"/>
            </a:pPr>
            <a:r>
              <a:t>(Don’t Repeat Yourself)</a:t>
            </a:r>
          </a:p>
          <a:p>
            <a:pPr marL="107442" indent="-107442" defTabSz="167131">
              <a:spcBef>
                <a:spcPts val="600"/>
              </a:spcBef>
              <a:buSzPct val="80000"/>
              <a:buBlip>
                <a:blip r:embed="rId2"/>
              </a:buBlip>
              <a:defRPr i="1" sz="3478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Automate Testing and Quality Checks</a:t>
            </a:r>
          </a:p>
          <a:p>
            <a:pPr lvl="2" marL="0" indent="429768" defTabSz="167131">
              <a:spcBef>
                <a:spcPts val="600"/>
              </a:spcBef>
              <a:buSzTx/>
              <a:buNone/>
              <a:defRPr sz="3384"/>
            </a:pPr>
            <a:r>
              <a:t>Integrate automated testing, static code analysis, </a:t>
            </a:r>
          </a:p>
          <a:p>
            <a:pPr lvl="2" marL="0" indent="429768" defTabSz="167131">
              <a:spcBef>
                <a:spcPts val="600"/>
              </a:spcBef>
              <a:buSzTx/>
              <a:buNone/>
              <a:defRPr sz="3384"/>
            </a:pPr>
            <a:r>
              <a:t>and quality gates to catch issues early and ensure code quality.</a:t>
            </a:r>
          </a:p>
          <a:p>
            <a:pPr marL="107442" indent="-107442" defTabSz="167131">
              <a:spcBef>
                <a:spcPts val="600"/>
              </a:spcBef>
              <a:buSzPct val="80000"/>
              <a:buBlip>
                <a:blip r:embed="rId2"/>
              </a:buBlip>
              <a:defRPr i="1" sz="3478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Optimize Pipeline Performance</a:t>
            </a:r>
          </a:p>
          <a:p>
            <a:pPr lvl="2" marL="0" indent="429768" defTabSz="167131">
              <a:spcBef>
                <a:spcPts val="600"/>
              </a:spcBef>
              <a:buSzTx/>
              <a:buNone/>
              <a:defRPr sz="3384"/>
            </a:pPr>
            <a:r>
              <a:t>Run jobs in parallel, cache dependencies, and reduce unnecessary steps to speed up pipeline execution.</a:t>
            </a:r>
          </a:p>
          <a:p>
            <a:pPr marL="107442" indent="-107442" defTabSz="167131">
              <a:spcBef>
                <a:spcPts val="600"/>
              </a:spcBef>
              <a:buSzPct val="80000"/>
              <a:buBlip>
                <a:blip r:embed="rId2"/>
              </a:buBlip>
              <a:defRPr i="1" sz="3478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Secure and Manage Secrets</a:t>
            </a:r>
          </a:p>
          <a:p>
            <a:pPr lvl="2" marL="0" indent="429768" defTabSz="167131">
              <a:spcBef>
                <a:spcPts val="600"/>
              </a:spcBef>
              <a:buSzTx/>
              <a:buNone/>
              <a:defRPr sz="3384"/>
            </a:pPr>
            <a:r>
              <a:t>Use secure variables, secrets management tools (e.g., Azure Key Vault), and restrict permissions to protect sensitive data.</a:t>
            </a:r>
          </a:p>
          <a:p>
            <a:pPr marL="107442" indent="-107442" defTabSz="167131">
              <a:spcBef>
                <a:spcPts val="600"/>
              </a:spcBef>
              <a:buSzPct val="80000"/>
              <a:buBlip>
                <a:blip r:embed="rId2"/>
              </a:buBlip>
              <a:defRPr i="1" sz="3478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Monitor and Continuously Improve</a:t>
            </a:r>
          </a:p>
          <a:p>
            <a:pPr lvl="2" marL="0" indent="429768" defTabSz="167131">
              <a:spcBef>
                <a:spcPts val="600"/>
              </a:spcBef>
              <a:buSzTx/>
              <a:buNone/>
              <a:defRPr sz="3384"/>
            </a:pPr>
            <a:r>
              <a:t>Track pipeline metrics, gather feedback, and continuously refine the pipeline to enhance its performance and reliability.</a:t>
            </a:r>
          </a:p>
        </p:txBody>
      </p:sp>
      <p:pic>
        <p:nvPicPr>
          <p:cNvPr id="386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243973" y="1078505"/>
            <a:ext cx="6027578" cy="602757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8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38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8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8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8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38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38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38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38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1" animBg="1" rev="0" advAuto="0" spid="385" grpId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880707" y="1405186"/>
            <a:ext cx="10905629" cy="1090562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Download Projec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16479">
              <a:defRPr spc="-95" sz="9500"/>
            </a:lvl1pPr>
          </a:lstStyle>
          <a:p>
            <a:pPr/>
            <a:r>
              <a:t>Download Project </a:t>
            </a:r>
          </a:p>
        </p:txBody>
      </p:sp>
      <p:sp>
        <p:nvSpPr>
          <p:cNvPr id="391" name="QR…"/>
          <p:cNvSpPr/>
          <p:nvPr/>
        </p:nvSpPr>
        <p:spPr>
          <a:xfrm>
            <a:off x="8616686" y="4668566"/>
            <a:ext cx="5469999" cy="5445346"/>
          </a:xfrm>
          <a:prstGeom prst="rect">
            <a:avLst/>
          </a:prstGeom>
          <a:solidFill>
            <a:schemeClr val="accent1">
              <a:satOff val="-9155"/>
              <a:lumOff val="-32673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sz="6000">
                <a:solidFill>
                  <a:srgbClr val="FFFFFF"/>
                </a:solidFill>
              </a:defRPr>
            </a:pPr>
            <a:r>
              <a:t>QR </a:t>
            </a:r>
          </a:p>
          <a:p>
            <a:pPr algn="ctr" defTabSz="825500">
              <a:spcBef>
                <a:spcPts val="0"/>
              </a:spcBef>
              <a:defRPr sz="6000">
                <a:solidFill>
                  <a:srgbClr val="FFFFFF"/>
                </a:solidFill>
              </a:defRPr>
            </a:pPr>
            <a:r>
              <a:t>CODE </a:t>
            </a:r>
          </a:p>
          <a:p>
            <a:pPr algn="ctr" defTabSz="825500">
              <a:spcBef>
                <a:spcPts val="0"/>
              </a:spcBef>
              <a:defRPr sz="6000">
                <a:solidFill>
                  <a:srgbClr val="FFFFFF"/>
                </a:solidFill>
              </a:defRPr>
            </a:pPr>
            <a:r>
              <a:t>HERE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Azure DevOp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16479">
              <a:defRPr spc="-95" sz="9500"/>
            </a:lvl1pPr>
          </a:lstStyle>
          <a:p>
            <a:pPr/>
            <a:r>
              <a:t>Azure DevOps</a:t>
            </a:r>
          </a:p>
        </p:txBody>
      </p:sp>
      <p:sp>
        <p:nvSpPr>
          <p:cNvPr id="181" name="Features and use cases"/>
          <p:cNvSpPr txBox="1"/>
          <p:nvPr>
            <p:ph type="body" sz="quarter" idx="1"/>
          </p:nvPr>
        </p:nvSpPr>
        <p:spPr>
          <a:xfrm>
            <a:off x="1426868" y="2537188"/>
            <a:ext cx="7243528" cy="976655"/>
          </a:xfrm>
          <a:prstGeom prst="rect">
            <a:avLst/>
          </a:prstGeom>
        </p:spPr>
        <p:txBody>
          <a:bodyPr/>
          <a:lstStyle/>
          <a:p>
            <a:pPr/>
            <a:r>
              <a:t>Features and use cases</a:t>
            </a:r>
          </a:p>
        </p:txBody>
      </p:sp>
      <p:pic>
        <p:nvPicPr>
          <p:cNvPr id="182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rcRect l="10669" t="6426" r="13000" b="12063"/>
          <a:stretch>
            <a:fillRect/>
          </a:stretch>
        </p:blipFill>
        <p:spPr>
          <a:xfrm>
            <a:off x="15450732" y="3684360"/>
            <a:ext cx="7843849" cy="63472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9" h="21596" fill="norm" stroke="1" extrusionOk="0">
                <a:moveTo>
                  <a:pt x="6979" y="0"/>
                </a:moveTo>
                <a:cubicBezTo>
                  <a:pt x="6787" y="-4"/>
                  <a:pt x="6249" y="68"/>
                  <a:pt x="6072" y="120"/>
                </a:cubicBezTo>
                <a:cubicBezTo>
                  <a:pt x="5714" y="226"/>
                  <a:pt x="5546" y="300"/>
                  <a:pt x="5235" y="489"/>
                </a:cubicBezTo>
                <a:cubicBezTo>
                  <a:pt x="4821" y="740"/>
                  <a:pt x="4394" y="1113"/>
                  <a:pt x="4131" y="1452"/>
                </a:cubicBezTo>
                <a:cubicBezTo>
                  <a:pt x="3852" y="1811"/>
                  <a:pt x="3426" y="2652"/>
                  <a:pt x="3426" y="2844"/>
                </a:cubicBezTo>
                <a:cubicBezTo>
                  <a:pt x="3426" y="2879"/>
                  <a:pt x="3416" y="2919"/>
                  <a:pt x="3404" y="2934"/>
                </a:cubicBezTo>
                <a:cubicBezTo>
                  <a:pt x="3374" y="2971"/>
                  <a:pt x="3270" y="3388"/>
                  <a:pt x="3270" y="3473"/>
                </a:cubicBezTo>
                <a:cubicBezTo>
                  <a:pt x="3270" y="3510"/>
                  <a:pt x="3255" y="3542"/>
                  <a:pt x="3238" y="3542"/>
                </a:cubicBezTo>
                <a:cubicBezTo>
                  <a:pt x="3221" y="3542"/>
                  <a:pt x="3206" y="3584"/>
                  <a:pt x="3206" y="3636"/>
                </a:cubicBezTo>
                <a:cubicBezTo>
                  <a:pt x="3206" y="3688"/>
                  <a:pt x="3193" y="3741"/>
                  <a:pt x="3178" y="3752"/>
                </a:cubicBezTo>
                <a:cubicBezTo>
                  <a:pt x="3163" y="3764"/>
                  <a:pt x="3143" y="3831"/>
                  <a:pt x="3133" y="3901"/>
                </a:cubicBezTo>
                <a:cubicBezTo>
                  <a:pt x="3106" y="4108"/>
                  <a:pt x="3035" y="4426"/>
                  <a:pt x="3010" y="4457"/>
                </a:cubicBezTo>
                <a:cubicBezTo>
                  <a:pt x="2997" y="4473"/>
                  <a:pt x="2987" y="4519"/>
                  <a:pt x="2987" y="4559"/>
                </a:cubicBezTo>
                <a:cubicBezTo>
                  <a:pt x="2987" y="4598"/>
                  <a:pt x="2973" y="4661"/>
                  <a:pt x="2956" y="4698"/>
                </a:cubicBezTo>
                <a:cubicBezTo>
                  <a:pt x="2906" y="4809"/>
                  <a:pt x="2829" y="5131"/>
                  <a:pt x="2829" y="5231"/>
                </a:cubicBezTo>
                <a:cubicBezTo>
                  <a:pt x="2829" y="5282"/>
                  <a:pt x="2815" y="5335"/>
                  <a:pt x="2798" y="5349"/>
                </a:cubicBezTo>
                <a:cubicBezTo>
                  <a:pt x="2780" y="5362"/>
                  <a:pt x="2766" y="5407"/>
                  <a:pt x="2766" y="5448"/>
                </a:cubicBezTo>
                <a:cubicBezTo>
                  <a:pt x="2766" y="5490"/>
                  <a:pt x="2754" y="5554"/>
                  <a:pt x="2739" y="5592"/>
                </a:cubicBezTo>
                <a:cubicBezTo>
                  <a:pt x="2724" y="5629"/>
                  <a:pt x="2696" y="5719"/>
                  <a:pt x="2679" y="5794"/>
                </a:cubicBezTo>
                <a:cubicBezTo>
                  <a:pt x="2661" y="5869"/>
                  <a:pt x="2622" y="6036"/>
                  <a:pt x="2591" y="6164"/>
                </a:cubicBezTo>
                <a:cubicBezTo>
                  <a:pt x="2561" y="6292"/>
                  <a:pt x="2524" y="6414"/>
                  <a:pt x="2509" y="6434"/>
                </a:cubicBezTo>
                <a:cubicBezTo>
                  <a:pt x="2495" y="6454"/>
                  <a:pt x="2483" y="6519"/>
                  <a:pt x="2483" y="6577"/>
                </a:cubicBezTo>
                <a:cubicBezTo>
                  <a:pt x="2483" y="6636"/>
                  <a:pt x="2471" y="6694"/>
                  <a:pt x="2456" y="6706"/>
                </a:cubicBezTo>
                <a:cubicBezTo>
                  <a:pt x="2440" y="6717"/>
                  <a:pt x="2418" y="6804"/>
                  <a:pt x="2406" y="6900"/>
                </a:cubicBezTo>
                <a:cubicBezTo>
                  <a:pt x="2395" y="6996"/>
                  <a:pt x="2371" y="7085"/>
                  <a:pt x="2355" y="7097"/>
                </a:cubicBezTo>
                <a:cubicBezTo>
                  <a:pt x="2339" y="7110"/>
                  <a:pt x="2326" y="7162"/>
                  <a:pt x="2326" y="7213"/>
                </a:cubicBezTo>
                <a:cubicBezTo>
                  <a:pt x="2326" y="7264"/>
                  <a:pt x="2312" y="7316"/>
                  <a:pt x="2295" y="7329"/>
                </a:cubicBezTo>
                <a:cubicBezTo>
                  <a:pt x="2278" y="7343"/>
                  <a:pt x="2263" y="7404"/>
                  <a:pt x="2263" y="7466"/>
                </a:cubicBezTo>
                <a:cubicBezTo>
                  <a:pt x="2263" y="7527"/>
                  <a:pt x="2250" y="7587"/>
                  <a:pt x="2234" y="7599"/>
                </a:cubicBezTo>
                <a:cubicBezTo>
                  <a:pt x="2218" y="7612"/>
                  <a:pt x="2194" y="7701"/>
                  <a:pt x="2182" y="7797"/>
                </a:cubicBezTo>
                <a:cubicBezTo>
                  <a:pt x="2171" y="7893"/>
                  <a:pt x="2149" y="7981"/>
                  <a:pt x="2133" y="7992"/>
                </a:cubicBezTo>
                <a:cubicBezTo>
                  <a:pt x="2118" y="8004"/>
                  <a:pt x="2106" y="8055"/>
                  <a:pt x="2106" y="8106"/>
                </a:cubicBezTo>
                <a:cubicBezTo>
                  <a:pt x="2106" y="8157"/>
                  <a:pt x="2092" y="8210"/>
                  <a:pt x="2074" y="8223"/>
                </a:cubicBezTo>
                <a:cubicBezTo>
                  <a:pt x="2057" y="8236"/>
                  <a:pt x="2043" y="8289"/>
                  <a:pt x="2043" y="8339"/>
                </a:cubicBezTo>
                <a:cubicBezTo>
                  <a:pt x="2043" y="8390"/>
                  <a:pt x="2031" y="8441"/>
                  <a:pt x="2015" y="8453"/>
                </a:cubicBezTo>
                <a:cubicBezTo>
                  <a:pt x="2000" y="8465"/>
                  <a:pt x="1978" y="8549"/>
                  <a:pt x="1967" y="8641"/>
                </a:cubicBezTo>
                <a:cubicBezTo>
                  <a:pt x="1945" y="8820"/>
                  <a:pt x="1879" y="9080"/>
                  <a:pt x="1845" y="9123"/>
                </a:cubicBezTo>
                <a:cubicBezTo>
                  <a:pt x="1833" y="9137"/>
                  <a:pt x="1823" y="9189"/>
                  <a:pt x="1823" y="9237"/>
                </a:cubicBezTo>
                <a:cubicBezTo>
                  <a:pt x="1823" y="9286"/>
                  <a:pt x="1808" y="9336"/>
                  <a:pt x="1791" y="9349"/>
                </a:cubicBezTo>
                <a:cubicBezTo>
                  <a:pt x="1774" y="9363"/>
                  <a:pt x="1760" y="9405"/>
                  <a:pt x="1760" y="9444"/>
                </a:cubicBezTo>
                <a:cubicBezTo>
                  <a:pt x="1760" y="9526"/>
                  <a:pt x="1674" y="9900"/>
                  <a:pt x="1632" y="9999"/>
                </a:cubicBezTo>
                <a:cubicBezTo>
                  <a:pt x="1616" y="10036"/>
                  <a:pt x="1603" y="10103"/>
                  <a:pt x="1603" y="10146"/>
                </a:cubicBezTo>
                <a:cubicBezTo>
                  <a:pt x="1603" y="10189"/>
                  <a:pt x="1589" y="10255"/>
                  <a:pt x="1573" y="10292"/>
                </a:cubicBezTo>
                <a:cubicBezTo>
                  <a:pt x="1526" y="10395"/>
                  <a:pt x="1446" y="10722"/>
                  <a:pt x="1446" y="10808"/>
                </a:cubicBezTo>
                <a:cubicBezTo>
                  <a:pt x="1446" y="10850"/>
                  <a:pt x="1431" y="10883"/>
                  <a:pt x="1414" y="10883"/>
                </a:cubicBezTo>
                <a:cubicBezTo>
                  <a:pt x="1397" y="10883"/>
                  <a:pt x="1382" y="10928"/>
                  <a:pt x="1382" y="10982"/>
                </a:cubicBezTo>
                <a:cubicBezTo>
                  <a:pt x="1382" y="11036"/>
                  <a:pt x="1370" y="11110"/>
                  <a:pt x="1354" y="11147"/>
                </a:cubicBezTo>
                <a:cubicBezTo>
                  <a:pt x="1338" y="11184"/>
                  <a:pt x="1302" y="11318"/>
                  <a:pt x="1273" y="11446"/>
                </a:cubicBezTo>
                <a:cubicBezTo>
                  <a:pt x="1245" y="11575"/>
                  <a:pt x="1209" y="11710"/>
                  <a:pt x="1192" y="11748"/>
                </a:cubicBezTo>
                <a:cubicBezTo>
                  <a:pt x="1176" y="11785"/>
                  <a:pt x="1163" y="11859"/>
                  <a:pt x="1163" y="11911"/>
                </a:cubicBezTo>
                <a:cubicBezTo>
                  <a:pt x="1163" y="11963"/>
                  <a:pt x="1148" y="12017"/>
                  <a:pt x="1131" y="12030"/>
                </a:cubicBezTo>
                <a:cubicBezTo>
                  <a:pt x="1114" y="12043"/>
                  <a:pt x="1099" y="12095"/>
                  <a:pt x="1099" y="12146"/>
                </a:cubicBezTo>
                <a:cubicBezTo>
                  <a:pt x="1099" y="12197"/>
                  <a:pt x="1086" y="12250"/>
                  <a:pt x="1070" y="12262"/>
                </a:cubicBezTo>
                <a:cubicBezTo>
                  <a:pt x="1054" y="12274"/>
                  <a:pt x="1031" y="12363"/>
                  <a:pt x="1020" y="12459"/>
                </a:cubicBezTo>
                <a:cubicBezTo>
                  <a:pt x="1008" y="12555"/>
                  <a:pt x="986" y="12642"/>
                  <a:pt x="970" y="12654"/>
                </a:cubicBezTo>
                <a:cubicBezTo>
                  <a:pt x="955" y="12665"/>
                  <a:pt x="942" y="12723"/>
                  <a:pt x="942" y="12782"/>
                </a:cubicBezTo>
                <a:cubicBezTo>
                  <a:pt x="942" y="12840"/>
                  <a:pt x="930" y="12905"/>
                  <a:pt x="916" y="12925"/>
                </a:cubicBezTo>
                <a:cubicBezTo>
                  <a:pt x="901" y="12945"/>
                  <a:pt x="866" y="13067"/>
                  <a:pt x="836" y="13195"/>
                </a:cubicBezTo>
                <a:cubicBezTo>
                  <a:pt x="806" y="13323"/>
                  <a:pt x="768" y="13459"/>
                  <a:pt x="752" y="13496"/>
                </a:cubicBezTo>
                <a:cubicBezTo>
                  <a:pt x="736" y="13533"/>
                  <a:pt x="722" y="13606"/>
                  <a:pt x="722" y="13658"/>
                </a:cubicBezTo>
                <a:cubicBezTo>
                  <a:pt x="722" y="13711"/>
                  <a:pt x="708" y="13765"/>
                  <a:pt x="691" y="13778"/>
                </a:cubicBezTo>
                <a:cubicBezTo>
                  <a:pt x="673" y="13792"/>
                  <a:pt x="660" y="13844"/>
                  <a:pt x="660" y="13895"/>
                </a:cubicBezTo>
                <a:cubicBezTo>
                  <a:pt x="660" y="13945"/>
                  <a:pt x="648" y="13997"/>
                  <a:pt x="633" y="14008"/>
                </a:cubicBezTo>
                <a:cubicBezTo>
                  <a:pt x="618" y="14019"/>
                  <a:pt x="596" y="14116"/>
                  <a:pt x="585" y="14223"/>
                </a:cubicBezTo>
                <a:cubicBezTo>
                  <a:pt x="573" y="14329"/>
                  <a:pt x="550" y="14426"/>
                  <a:pt x="533" y="14439"/>
                </a:cubicBezTo>
                <a:cubicBezTo>
                  <a:pt x="517" y="14452"/>
                  <a:pt x="503" y="14502"/>
                  <a:pt x="503" y="14551"/>
                </a:cubicBezTo>
                <a:cubicBezTo>
                  <a:pt x="503" y="14599"/>
                  <a:pt x="493" y="14651"/>
                  <a:pt x="481" y="14666"/>
                </a:cubicBezTo>
                <a:cubicBezTo>
                  <a:pt x="446" y="14708"/>
                  <a:pt x="380" y="14968"/>
                  <a:pt x="358" y="15148"/>
                </a:cubicBezTo>
                <a:cubicBezTo>
                  <a:pt x="347" y="15239"/>
                  <a:pt x="326" y="15324"/>
                  <a:pt x="310" y="15335"/>
                </a:cubicBezTo>
                <a:cubicBezTo>
                  <a:pt x="295" y="15347"/>
                  <a:pt x="282" y="15398"/>
                  <a:pt x="282" y="15450"/>
                </a:cubicBezTo>
                <a:cubicBezTo>
                  <a:pt x="282" y="15502"/>
                  <a:pt x="269" y="15546"/>
                  <a:pt x="251" y="15546"/>
                </a:cubicBezTo>
                <a:cubicBezTo>
                  <a:pt x="234" y="15546"/>
                  <a:pt x="220" y="15587"/>
                  <a:pt x="220" y="15636"/>
                </a:cubicBezTo>
                <a:cubicBezTo>
                  <a:pt x="220" y="15686"/>
                  <a:pt x="209" y="15739"/>
                  <a:pt x="196" y="15755"/>
                </a:cubicBezTo>
                <a:cubicBezTo>
                  <a:pt x="166" y="15792"/>
                  <a:pt x="93" y="16204"/>
                  <a:pt x="72" y="16459"/>
                </a:cubicBezTo>
                <a:cubicBezTo>
                  <a:pt x="63" y="16566"/>
                  <a:pt x="43" y="16669"/>
                  <a:pt x="27" y="16690"/>
                </a:cubicBezTo>
                <a:cubicBezTo>
                  <a:pt x="9" y="16714"/>
                  <a:pt x="0" y="16859"/>
                  <a:pt x="0" y="17003"/>
                </a:cubicBezTo>
                <a:cubicBezTo>
                  <a:pt x="0" y="17147"/>
                  <a:pt x="9" y="17291"/>
                  <a:pt x="27" y="17315"/>
                </a:cubicBezTo>
                <a:cubicBezTo>
                  <a:pt x="43" y="17335"/>
                  <a:pt x="64" y="17439"/>
                  <a:pt x="72" y="17546"/>
                </a:cubicBezTo>
                <a:cubicBezTo>
                  <a:pt x="99" y="17875"/>
                  <a:pt x="156" y="18158"/>
                  <a:pt x="242" y="18382"/>
                </a:cubicBezTo>
                <a:cubicBezTo>
                  <a:pt x="563" y="19216"/>
                  <a:pt x="1168" y="19844"/>
                  <a:pt x="1868" y="20069"/>
                </a:cubicBezTo>
                <a:cubicBezTo>
                  <a:pt x="1965" y="20101"/>
                  <a:pt x="2058" y="20136"/>
                  <a:pt x="2075" y="20149"/>
                </a:cubicBezTo>
                <a:cubicBezTo>
                  <a:pt x="2093" y="20162"/>
                  <a:pt x="2351" y="20200"/>
                  <a:pt x="2649" y="20232"/>
                </a:cubicBezTo>
                <a:cubicBezTo>
                  <a:pt x="3735" y="20347"/>
                  <a:pt x="4651" y="20440"/>
                  <a:pt x="5235" y="20496"/>
                </a:cubicBezTo>
                <a:cubicBezTo>
                  <a:pt x="5563" y="20528"/>
                  <a:pt x="5888" y="20563"/>
                  <a:pt x="5957" y="20576"/>
                </a:cubicBezTo>
                <a:cubicBezTo>
                  <a:pt x="6026" y="20588"/>
                  <a:pt x="6430" y="20633"/>
                  <a:pt x="6853" y="20674"/>
                </a:cubicBezTo>
                <a:cubicBezTo>
                  <a:pt x="7277" y="20716"/>
                  <a:pt x="7950" y="20785"/>
                  <a:pt x="8347" y="20827"/>
                </a:cubicBezTo>
                <a:cubicBezTo>
                  <a:pt x="9048" y="20902"/>
                  <a:pt x="10118" y="21014"/>
                  <a:pt x="10957" y="21100"/>
                </a:cubicBezTo>
                <a:cubicBezTo>
                  <a:pt x="11182" y="21123"/>
                  <a:pt x="11521" y="21159"/>
                  <a:pt x="11711" y="21181"/>
                </a:cubicBezTo>
                <a:cubicBezTo>
                  <a:pt x="11901" y="21202"/>
                  <a:pt x="12390" y="21254"/>
                  <a:pt x="12796" y="21296"/>
                </a:cubicBezTo>
                <a:cubicBezTo>
                  <a:pt x="13203" y="21337"/>
                  <a:pt x="13698" y="21388"/>
                  <a:pt x="13897" y="21410"/>
                </a:cubicBezTo>
                <a:cubicBezTo>
                  <a:pt x="14096" y="21432"/>
                  <a:pt x="14428" y="21470"/>
                  <a:pt x="14636" y="21493"/>
                </a:cubicBezTo>
                <a:cubicBezTo>
                  <a:pt x="14843" y="21516"/>
                  <a:pt x="15133" y="21547"/>
                  <a:pt x="15280" y="21563"/>
                </a:cubicBezTo>
                <a:cubicBezTo>
                  <a:pt x="15469" y="21583"/>
                  <a:pt x="15741" y="21595"/>
                  <a:pt x="15989" y="21595"/>
                </a:cubicBezTo>
                <a:cubicBezTo>
                  <a:pt x="16236" y="21596"/>
                  <a:pt x="16460" y="21587"/>
                  <a:pt x="16554" y="21567"/>
                </a:cubicBezTo>
                <a:cubicBezTo>
                  <a:pt x="17141" y="21443"/>
                  <a:pt x="17638" y="21223"/>
                  <a:pt x="18078" y="20895"/>
                </a:cubicBezTo>
                <a:cubicBezTo>
                  <a:pt x="18313" y="20719"/>
                  <a:pt x="18731" y="20306"/>
                  <a:pt x="18904" y="20078"/>
                </a:cubicBezTo>
                <a:cubicBezTo>
                  <a:pt x="19195" y="19695"/>
                  <a:pt x="19508" y="19115"/>
                  <a:pt x="19603" y="18781"/>
                </a:cubicBezTo>
                <a:cubicBezTo>
                  <a:pt x="19632" y="18679"/>
                  <a:pt x="19669" y="18565"/>
                  <a:pt x="19685" y="18527"/>
                </a:cubicBezTo>
                <a:cubicBezTo>
                  <a:pt x="19700" y="18490"/>
                  <a:pt x="19713" y="18426"/>
                  <a:pt x="19713" y="18384"/>
                </a:cubicBezTo>
                <a:cubicBezTo>
                  <a:pt x="19713" y="18343"/>
                  <a:pt x="19727" y="18298"/>
                  <a:pt x="19745" y="18284"/>
                </a:cubicBezTo>
                <a:cubicBezTo>
                  <a:pt x="19762" y="18271"/>
                  <a:pt x="19776" y="18201"/>
                  <a:pt x="19776" y="18129"/>
                </a:cubicBezTo>
                <a:cubicBezTo>
                  <a:pt x="19776" y="18057"/>
                  <a:pt x="19789" y="17988"/>
                  <a:pt x="19805" y="17977"/>
                </a:cubicBezTo>
                <a:cubicBezTo>
                  <a:pt x="19820" y="17965"/>
                  <a:pt x="19843" y="17770"/>
                  <a:pt x="19855" y="17546"/>
                </a:cubicBezTo>
                <a:cubicBezTo>
                  <a:pt x="19868" y="17321"/>
                  <a:pt x="19890" y="17128"/>
                  <a:pt x="19905" y="17116"/>
                </a:cubicBezTo>
                <a:cubicBezTo>
                  <a:pt x="19921" y="17105"/>
                  <a:pt x="19933" y="17012"/>
                  <a:pt x="19933" y="16911"/>
                </a:cubicBezTo>
                <a:cubicBezTo>
                  <a:pt x="19933" y="16810"/>
                  <a:pt x="19946" y="16710"/>
                  <a:pt x="19962" y="16690"/>
                </a:cubicBezTo>
                <a:cubicBezTo>
                  <a:pt x="19978" y="16669"/>
                  <a:pt x="19999" y="16548"/>
                  <a:pt x="20008" y="16420"/>
                </a:cubicBezTo>
                <a:cubicBezTo>
                  <a:pt x="20017" y="16291"/>
                  <a:pt x="20047" y="15986"/>
                  <a:pt x="20075" y="15740"/>
                </a:cubicBezTo>
                <a:cubicBezTo>
                  <a:pt x="20103" y="15495"/>
                  <a:pt x="20133" y="15202"/>
                  <a:pt x="20143" y="15090"/>
                </a:cubicBezTo>
                <a:cubicBezTo>
                  <a:pt x="20152" y="14977"/>
                  <a:pt x="20172" y="14886"/>
                  <a:pt x="20187" y="14886"/>
                </a:cubicBezTo>
                <a:cubicBezTo>
                  <a:pt x="20203" y="14886"/>
                  <a:pt x="20216" y="14783"/>
                  <a:pt x="20216" y="14659"/>
                </a:cubicBezTo>
                <a:cubicBezTo>
                  <a:pt x="20216" y="14534"/>
                  <a:pt x="20227" y="14419"/>
                  <a:pt x="20240" y="14404"/>
                </a:cubicBezTo>
                <a:cubicBezTo>
                  <a:pt x="20260" y="14378"/>
                  <a:pt x="20280" y="14197"/>
                  <a:pt x="20361" y="13311"/>
                </a:cubicBezTo>
                <a:cubicBezTo>
                  <a:pt x="20371" y="13204"/>
                  <a:pt x="20392" y="13101"/>
                  <a:pt x="20408" y="13080"/>
                </a:cubicBezTo>
                <a:cubicBezTo>
                  <a:pt x="20424" y="13060"/>
                  <a:pt x="20437" y="12945"/>
                  <a:pt x="20437" y="12825"/>
                </a:cubicBezTo>
                <a:cubicBezTo>
                  <a:pt x="20437" y="12705"/>
                  <a:pt x="20447" y="12593"/>
                  <a:pt x="20459" y="12577"/>
                </a:cubicBezTo>
                <a:cubicBezTo>
                  <a:pt x="20481" y="12551"/>
                  <a:pt x="20521" y="12197"/>
                  <a:pt x="20581" y="11514"/>
                </a:cubicBezTo>
                <a:cubicBezTo>
                  <a:pt x="20592" y="11380"/>
                  <a:pt x="20614" y="11261"/>
                  <a:pt x="20629" y="11249"/>
                </a:cubicBezTo>
                <a:cubicBezTo>
                  <a:pt x="20644" y="11238"/>
                  <a:pt x="20656" y="11137"/>
                  <a:pt x="20656" y="11025"/>
                </a:cubicBezTo>
                <a:cubicBezTo>
                  <a:pt x="20656" y="10913"/>
                  <a:pt x="20669" y="10805"/>
                  <a:pt x="20685" y="10785"/>
                </a:cubicBezTo>
                <a:cubicBezTo>
                  <a:pt x="20700" y="10765"/>
                  <a:pt x="20721" y="10661"/>
                  <a:pt x="20731" y="10554"/>
                </a:cubicBezTo>
                <a:cubicBezTo>
                  <a:pt x="20803" y="9744"/>
                  <a:pt x="20832" y="9488"/>
                  <a:pt x="20853" y="9463"/>
                </a:cubicBezTo>
                <a:cubicBezTo>
                  <a:pt x="20866" y="9447"/>
                  <a:pt x="20877" y="9344"/>
                  <a:pt x="20877" y="9235"/>
                </a:cubicBezTo>
                <a:cubicBezTo>
                  <a:pt x="20877" y="9125"/>
                  <a:pt x="20890" y="9019"/>
                  <a:pt x="20905" y="8998"/>
                </a:cubicBezTo>
                <a:cubicBezTo>
                  <a:pt x="20921" y="8978"/>
                  <a:pt x="20942" y="8873"/>
                  <a:pt x="20951" y="8766"/>
                </a:cubicBezTo>
                <a:cubicBezTo>
                  <a:pt x="20961" y="8659"/>
                  <a:pt x="20987" y="8369"/>
                  <a:pt x="21009" y="8119"/>
                </a:cubicBezTo>
                <a:cubicBezTo>
                  <a:pt x="21031" y="7870"/>
                  <a:pt x="21060" y="7652"/>
                  <a:pt x="21073" y="7636"/>
                </a:cubicBezTo>
                <a:cubicBezTo>
                  <a:pt x="21086" y="7620"/>
                  <a:pt x="21097" y="7515"/>
                  <a:pt x="21097" y="7402"/>
                </a:cubicBezTo>
                <a:cubicBezTo>
                  <a:pt x="21097" y="7290"/>
                  <a:pt x="21111" y="7187"/>
                  <a:pt x="21128" y="7174"/>
                </a:cubicBezTo>
                <a:cubicBezTo>
                  <a:pt x="21146" y="7161"/>
                  <a:pt x="21159" y="7065"/>
                  <a:pt x="21159" y="6961"/>
                </a:cubicBezTo>
                <a:cubicBezTo>
                  <a:pt x="21159" y="6856"/>
                  <a:pt x="21172" y="6760"/>
                  <a:pt x="21187" y="6749"/>
                </a:cubicBezTo>
                <a:cubicBezTo>
                  <a:pt x="21203" y="6737"/>
                  <a:pt x="21225" y="6544"/>
                  <a:pt x="21238" y="6319"/>
                </a:cubicBezTo>
                <a:cubicBezTo>
                  <a:pt x="21250" y="6095"/>
                  <a:pt x="21272" y="5902"/>
                  <a:pt x="21288" y="5890"/>
                </a:cubicBezTo>
                <a:cubicBezTo>
                  <a:pt x="21304" y="5878"/>
                  <a:pt x="21316" y="5759"/>
                  <a:pt x="21316" y="5625"/>
                </a:cubicBezTo>
                <a:cubicBezTo>
                  <a:pt x="21316" y="5492"/>
                  <a:pt x="21329" y="5366"/>
                  <a:pt x="21345" y="5346"/>
                </a:cubicBezTo>
                <a:cubicBezTo>
                  <a:pt x="21360" y="5326"/>
                  <a:pt x="21381" y="5230"/>
                  <a:pt x="21391" y="5134"/>
                </a:cubicBezTo>
                <a:cubicBezTo>
                  <a:pt x="21400" y="5038"/>
                  <a:pt x="21431" y="4758"/>
                  <a:pt x="21458" y="4513"/>
                </a:cubicBezTo>
                <a:cubicBezTo>
                  <a:pt x="21486" y="4267"/>
                  <a:pt x="21516" y="3970"/>
                  <a:pt x="21525" y="3852"/>
                </a:cubicBezTo>
                <a:cubicBezTo>
                  <a:pt x="21535" y="3735"/>
                  <a:pt x="21555" y="3622"/>
                  <a:pt x="21571" y="3601"/>
                </a:cubicBezTo>
                <a:cubicBezTo>
                  <a:pt x="21590" y="3576"/>
                  <a:pt x="21600" y="3419"/>
                  <a:pt x="21599" y="3264"/>
                </a:cubicBezTo>
                <a:cubicBezTo>
                  <a:pt x="21599" y="3108"/>
                  <a:pt x="21588" y="2955"/>
                  <a:pt x="21569" y="2940"/>
                </a:cubicBezTo>
                <a:cubicBezTo>
                  <a:pt x="21551" y="2926"/>
                  <a:pt x="21537" y="2841"/>
                  <a:pt x="21537" y="2751"/>
                </a:cubicBezTo>
                <a:cubicBezTo>
                  <a:pt x="21537" y="2660"/>
                  <a:pt x="21525" y="2570"/>
                  <a:pt x="21510" y="2549"/>
                </a:cubicBezTo>
                <a:cubicBezTo>
                  <a:pt x="21495" y="2529"/>
                  <a:pt x="21459" y="2419"/>
                  <a:pt x="21430" y="2305"/>
                </a:cubicBezTo>
                <a:cubicBezTo>
                  <a:pt x="21370" y="2070"/>
                  <a:pt x="21098" y="1541"/>
                  <a:pt x="20918" y="1307"/>
                </a:cubicBezTo>
                <a:cubicBezTo>
                  <a:pt x="20588" y="878"/>
                  <a:pt x="20066" y="516"/>
                  <a:pt x="19540" y="351"/>
                </a:cubicBezTo>
                <a:cubicBezTo>
                  <a:pt x="19471" y="329"/>
                  <a:pt x="19358" y="295"/>
                  <a:pt x="19289" y="273"/>
                </a:cubicBezTo>
                <a:cubicBezTo>
                  <a:pt x="19137" y="225"/>
                  <a:pt x="17553" y="179"/>
                  <a:pt x="14101" y="124"/>
                </a:cubicBezTo>
                <a:cubicBezTo>
                  <a:pt x="12061" y="92"/>
                  <a:pt x="8020" y="21"/>
                  <a:pt x="6979" y="0"/>
                </a:cubicBezTo>
                <a:close/>
              </a:path>
            </a:pathLst>
          </a:custGeom>
          <a:ln w="25400">
            <a:solidFill>
              <a:srgbClr val="000000"/>
            </a:solidFill>
            <a:miter lim="400000"/>
          </a:ln>
        </p:spPr>
      </p:pic>
      <p:pic>
        <p:nvPicPr>
          <p:cNvPr id="183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rcRect l="22696" t="13460" r="22697" b="13427"/>
          <a:stretch>
            <a:fillRect/>
          </a:stretch>
        </p:blipFill>
        <p:spPr>
          <a:xfrm>
            <a:off x="2200056" y="3661645"/>
            <a:ext cx="1419623" cy="14266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88" fill="norm" stroke="1" extrusionOk="0">
                <a:moveTo>
                  <a:pt x="821" y="0"/>
                </a:moveTo>
                <a:lnTo>
                  <a:pt x="562" y="108"/>
                </a:lnTo>
                <a:cubicBezTo>
                  <a:pt x="387" y="180"/>
                  <a:pt x="255" y="274"/>
                  <a:pt x="151" y="402"/>
                </a:cubicBezTo>
                <a:lnTo>
                  <a:pt x="0" y="589"/>
                </a:lnTo>
                <a:lnTo>
                  <a:pt x="0" y="8186"/>
                </a:lnTo>
                <a:lnTo>
                  <a:pt x="0" y="15777"/>
                </a:lnTo>
                <a:lnTo>
                  <a:pt x="181" y="15963"/>
                </a:lnTo>
                <a:cubicBezTo>
                  <a:pt x="544" y="16335"/>
                  <a:pt x="181" y="16304"/>
                  <a:pt x="4819" y="16329"/>
                </a:cubicBezTo>
                <a:lnTo>
                  <a:pt x="8949" y="16353"/>
                </a:lnTo>
                <a:lnTo>
                  <a:pt x="8961" y="16467"/>
                </a:lnTo>
                <a:cubicBezTo>
                  <a:pt x="8974" y="16587"/>
                  <a:pt x="9048" y="16884"/>
                  <a:pt x="9106" y="17038"/>
                </a:cubicBezTo>
                <a:cubicBezTo>
                  <a:pt x="9125" y="17088"/>
                  <a:pt x="9171" y="17208"/>
                  <a:pt x="9203" y="17308"/>
                </a:cubicBezTo>
                <a:cubicBezTo>
                  <a:pt x="9493" y="18225"/>
                  <a:pt x="10129" y="19175"/>
                  <a:pt x="10954" y="19932"/>
                </a:cubicBezTo>
                <a:cubicBezTo>
                  <a:pt x="11907" y="20807"/>
                  <a:pt x="13183" y="21398"/>
                  <a:pt x="14474" y="21554"/>
                </a:cubicBezTo>
                <a:cubicBezTo>
                  <a:pt x="14855" y="21600"/>
                  <a:pt x="15749" y="21599"/>
                  <a:pt x="16051" y="21554"/>
                </a:cubicBezTo>
                <a:cubicBezTo>
                  <a:pt x="16593" y="21472"/>
                  <a:pt x="17146" y="21329"/>
                  <a:pt x="17627" y="21146"/>
                </a:cubicBezTo>
                <a:cubicBezTo>
                  <a:pt x="17903" y="21040"/>
                  <a:pt x="18163" y="20934"/>
                  <a:pt x="18200" y="20905"/>
                </a:cubicBezTo>
                <a:cubicBezTo>
                  <a:pt x="18238" y="20877"/>
                  <a:pt x="18365" y="20799"/>
                  <a:pt x="18484" y="20737"/>
                </a:cubicBezTo>
                <a:cubicBezTo>
                  <a:pt x="18604" y="20675"/>
                  <a:pt x="18899" y="20480"/>
                  <a:pt x="19142" y="20299"/>
                </a:cubicBezTo>
                <a:cubicBezTo>
                  <a:pt x="20005" y="19656"/>
                  <a:pt x="20661" y="18851"/>
                  <a:pt x="21105" y="17879"/>
                </a:cubicBezTo>
                <a:cubicBezTo>
                  <a:pt x="21145" y="17791"/>
                  <a:pt x="21216" y="17625"/>
                  <a:pt x="21268" y="17512"/>
                </a:cubicBezTo>
                <a:cubicBezTo>
                  <a:pt x="21320" y="17400"/>
                  <a:pt x="21376" y="17228"/>
                  <a:pt x="21389" y="17134"/>
                </a:cubicBezTo>
                <a:cubicBezTo>
                  <a:pt x="21401" y="17040"/>
                  <a:pt x="21427" y="16955"/>
                  <a:pt x="21449" y="16942"/>
                </a:cubicBezTo>
                <a:cubicBezTo>
                  <a:pt x="21471" y="16928"/>
                  <a:pt x="21491" y="16860"/>
                  <a:pt x="21491" y="16792"/>
                </a:cubicBezTo>
                <a:cubicBezTo>
                  <a:pt x="21491" y="16723"/>
                  <a:pt x="21514" y="16643"/>
                  <a:pt x="21546" y="16611"/>
                </a:cubicBezTo>
                <a:cubicBezTo>
                  <a:pt x="21589" y="16569"/>
                  <a:pt x="21600" y="16234"/>
                  <a:pt x="21600" y="15248"/>
                </a:cubicBezTo>
                <a:cubicBezTo>
                  <a:pt x="21600" y="14296"/>
                  <a:pt x="21587" y="13906"/>
                  <a:pt x="21546" y="13819"/>
                </a:cubicBezTo>
                <a:cubicBezTo>
                  <a:pt x="21430" y="13575"/>
                  <a:pt x="21399" y="13491"/>
                  <a:pt x="21371" y="13302"/>
                </a:cubicBezTo>
                <a:cubicBezTo>
                  <a:pt x="21354" y="13196"/>
                  <a:pt x="21327" y="13094"/>
                  <a:pt x="21304" y="13080"/>
                </a:cubicBezTo>
                <a:cubicBezTo>
                  <a:pt x="21281" y="13066"/>
                  <a:pt x="21262" y="13014"/>
                  <a:pt x="21262" y="12966"/>
                </a:cubicBezTo>
                <a:cubicBezTo>
                  <a:pt x="21262" y="12917"/>
                  <a:pt x="21239" y="12876"/>
                  <a:pt x="21214" y="12876"/>
                </a:cubicBezTo>
                <a:cubicBezTo>
                  <a:pt x="21188" y="12876"/>
                  <a:pt x="21171" y="12844"/>
                  <a:pt x="21171" y="12804"/>
                </a:cubicBezTo>
                <a:cubicBezTo>
                  <a:pt x="21171" y="12684"/>
                  <a:pt x="20820" y="12036"/>
                  <a:pt x="20555" y="11663"/>
                </a:cubicBezTo>
                <a:cubicBezTo>
                  <a:pt x="20419" y="11470"/>
                  <a:pt x="20154" y="11143"/>
                  <a:pt x="19964" y="10936"/>
                </a:cubicBezTo>
                <a:lnTo>
                  <a:pt x="19613" y="10558"/>
                </a:lnTo>
                <a:lnTo>
                  <a:pt x="19613" y="5825"/>
                </a:lnTo>
                <a:cubicBezTo>
                  <a:pt x="19613" y="3221"/>
                  <a:pt x="19599" y="984"/>
                  <a:pt x="19583" y="853"/>
                </a:cubicBezTo>
                <a:cubicBezTo>
                  <a:pt x="19560" y="661"/>
                  <a:pt x="19524" y="573"/>
                  <a:pt x="19378" y="408"/>
                </a:cubicBezTo>
                <a:cubicBezTo>
                  <a:pt x="19278" y="295"/>
                  <a:pt x="19107" y="157"/>
                  <a:pt x="19003" y="102"/>
                </a:cubicBezTo>
                <a:lnTo>
                  <a:pt x="18816" y="0"/>
                </a:lnTo>
                <a:lnTo>
                  <a:pt x="9819" y="0"/>
                </a:lnTo>
                <a:lnTo>
                  <a:pt x="821" y="0"/>
                </a:lnTo>
                <a:close/>
              </a:path>
            </a:pathLst>
          </a:custGeom>
          <a:ln w="12700">
            <a:miter lim="400000"/>
          </a:ln>
        </p:spPr>
      </p:pic>
      <p:pic>
        <p:nvPicPr>
          <p:cNvPr id="184" name="pasted-movie.png" descr="pasted-movie.png"/>
          <p:cNvPicPr>
            <a:picLocks noChangeAspect="1"/>
          </p:cNvPicPr>
          <p:nvPr/>
        </p:nvPicPr>
        <p:blipFill>
          <a:blip r:embed="rId4">
            <a:extLst/>
          </a:blip>
          <a:srcRect l="12000" t="7709" r="12168" b="7697"/>
          <a:stretch>
            <a:fillRect/>
          </a:stretch>
        </p:blipFill>
        <p:spPr>
          <a:xfrm>
            <a:off x="4752289" y="3627610"/>
            <a:ext cx="1279526" cy="14273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91" fill="norm" stroke="1" extrusionOk="0">
                <a:moveTo>
                  <a:pt x="10921" y="0"/>
                </a:moveTo>
                <a:cubicBezTo>
                  <a:pt x="8008" y="3"/>
                  <a:pt x="5067" y="30"/>
                  <a:pt x="4757" y="78"/>
                </a:cubicBezTo>
                <a:cubicBezTo>
                  <a:pt x="4127" y="176"/>
                  <a:pt x="3677" y="619"/>
                  <a:pt x="3611" y="1201"/>
                </a:cubicBezTo>
                <a:lnTo>
                  <a:pt x="3558" y="1651"/>
                </a:lnTo>
                <a:lnTo>
                  <a:pt x="3095" y="1675"/>
                </a:lnTo>
                <a:cubicBezTo>
                  <a:pt x="2325" y="1719"/>
                  <a:pt x="1905" y="2089"/>
                  <a:pt x="1762" y="2858"/>
                </a:cubicBezTo>
                <a:cubicBezTo>
                  <a:pt x="1697" y="3209"/>
                  <a:pt x="1680" y="3224"/>
                  <a:pt x="1333" y="3224"/>
                </a:cubicBezTo>
                <a:cubicBezTo>
                  <a:pt x="882" y="3224"/>
                  <a:pt x="387" y="3511"/>
                  <a:pt x="168" y="3903"/>
                </a:cubicBezTo>
                <a:cubicBezTo>
                  <a:pt x="13" y="4178"/>
                  <a:pt x="0" y="4763"/>
                  <a:pt x="0" y="12397"/>
                </a:cubicBezTo>
                <a:cubicBezTo>
                  <a:pt x="0" y="19784"/>
                  <a:pt x="15" y="20624"/>
                  <a:pt x="154" y="20886"/>
                </a:cubicBezTo>
                <a:cubicBezTo>
                  <a:pt x="315" y="21189"/>
                  <a:pt x="672" y="21461"/>
                  <a:pt x="998" y="21534"/>
                </a:cubicBezTo>
                <a:cubicBezTo>
                  <a:pt x="1103" y="21558"/>
                  <a:pt x="5523" y="21583"/>
                  <a:pt x="10820" y="21588"/>
                </a:cubicBezTo>
                <a:cubicBezTo>
                  <a:pt x="20295" y="21598"/>
                  <a:pt x="20456" y="21595"/>
                  <a:pt x="20836" y="21426"/>
                </a:cubicBezTo>
                <a:cubicBezTo>
                  <a:pt x="21049" y="21332"/>
                  <a:pt x="21308" y="21152"/>
                  <a:pt x="21412" y="21024"/>
                </a:cubicBezTo>
                <a:cubicBezTo>
                  <a:pt x="21599" y="20795"/>
                  <a:pt x="21600" y="20656"/>
                  <a:pt x="21600" y="12367"/>
                </a:cubicBezTo>
                <a:cubicBezTo>
                  <a:pt x="21600" y="4078"/>
                  <a:pt x="21599" y="3944"/>
                  <a:pt x="21412" y="3716"/>
                </a:cubicBezTo>
                <a:cubicBezTo>
                  <a:pt x="21165" y="3415"/>
                  <a:pt x="20714" y="3224"/>
                  <a:pt x="20253" y="3224"/>
                </a:cubicBezTo>
                <a:cubicBezTo>
                  <a:pt x="19890" y="3224"/>
                  <a:pt x="19886" y="3219"/>
                  <a:pt x="19871" y="2888"/>
                </a:cubicBezTo>
                <a:cubicBezTo>
                  <a:pt x="19840" y="2173"/>
                  <a:pt x="19403" y="1755"/>
                  <a:pt x="18625" y="1693"/>
                </a:cubicBezTo>
                <a:lnTo>
                  <a:pt x="18089" y="1651"/>
                </a:lnTo>
                <a:lnTo>
                  <a:pt x="18036" y="1201"/>
                </a:lnTo>
                <a:cubicBezTo>
                  <a:pt x="17994" y="833"/>
                  <a:pt x="17925" y="699"/>
                  <a:pt x="17647" y="451"/>
                </a:cubicBezTo>
                <a:cubicBezTo>
                  <a:pt x="17452" y="276"/>
                  <a:pt x="17151" y="113"/>
                  <a:pt x="16937" y="66"/>
                </a:cubicBezTo>
                <a:cubicBezTo>
                  <a:pt x="16718" y="19"/>
                  <a:pt x="13834" y="-2"/>
                  <a:pt x="10921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85" name="pasted-movie.png" descr="pasted-movie.png"/>
          <p:cNvPicPr>
            <a:picLocks noChangeAspect="1"/>
          </p:cNvPicPr>
          <p:nvPr/>
        </p:nvPicPr>
        <p:blipFill>
          <a:blip r:embed="rId5">
            <a:extLst/>
          </a:blip>
          <a:srcRect l="7963" t="7999" r="7994" b="8004"/>
          <a:stretch>
            <a:fillRect/>
          </a:stretch>
        </p:blipFill>
        <p:spPr>
          <a:xfrm>
            <a:off x="6927093" y="3636251"/>
            <a:ext cx="1428354" cy="14275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0904" y="0"/>
                </a:moveTo>
                <a:lnTo>
                  <a:pt x="16523" y="12"/>
                </a:lnTo>
                <a:lnTo>
                  <a:pt x="12135" y="30"/>
                </a:lnTo>
                <a:lnTo>
                  <a:pt x="11859" y="156"/>
                </a:lnTo>
                <a:cubicBezTo>
                  <a:pt x="11707" y="229"/>
                  <a:pt x="11489" y="374"/>
                  <a:pt x="11373" y="474"/>
                </a:cubicBezTo>
                <a:cubicBezTo>
                  <a:pt x="11240" y="591"/>
                  <a:pt x="10672" y="1398"/>
                  <a:pt x="9825" y="2678"/>
                </a:cubicBezTo>
                <a:cubicBezTo>
                  <a:pt x="9089" y="3789"/>
                  <a:pt x="8391" y="4836"/>
                  <a:pt x="8276" y="5008"/>
                </a:cubicBezTo>
                <a:lnTo>
                  <a:pt x="8066" y="5320"/>
                </a:lnTo>
                <a:lnTo>
                  <a:pt x="4405" y="5338"/>
                </a:lnTo>
                <a:lnTo>
                  <a:pt x="738" y="5350"/>
                </a:lnTo>
                <a:lnTo>
                  <a:pt x="528" y="5465"/>
                </a:lnTo>
                <a:cubicBezTo>
                  <a:pt x="327" y="5572"/>
                  <a:pt x="111" y="5806"/>
                  <a:pt x="48" y="5987"/>
                </a:cubicBezTo>
                <a:cubicBezTo>
                  <a:pt x="32" y="6034"/>
                  <a:pt x="11" y="7252"/>
                  <a:pt x="6" y="8689"/>
                </a:cubicBezTo>
                <a:lnTo>
                  <a:pt x="0" y="11301"/>
                </a:lnTo>
                <a:lnTo>
                  <a:pt x="1572" y="12911"/>
                </a:lnTo>
                <a:cubicBezTo>
                  <a:pt x="2538" y="13897"/>
                  <a:pt x="3183" y="14520"/>
                  <a:pt x="3241" y="14520"/>
                </a:cubicBezTo>
                <a:cubicBezTo>
                  <a:pt x="3296" y="14520"/>
                  <a:pt x="3545" y="14301"/>
                  <a:pt x="3829" y="14004"/>
                </a:cubicBezTo>
                <a:lnTo>
                  <a:pt x="4321" y="13487"/>
                </a:lnTo>
                <a:lnTo>
                  <a:pt x="4891" y="14052"/>
                </a:lnTo>
                <a:lnTo>
                  <a:pt x="5456" y="14616"/>
                </a:lnTo>
                <a:lnTo>
                  <a:pt x="4975" y="15109"/>
                </a:lnTo>
                <a:cubicBezTo>
                  <a:pt x="4710" y="15378"/>
                  <a:pt x="4477" y="15639"/>
                  <a:pt x="4459" y="15691"/>
                </a:cubicBezTo>
                <a:cubicBezTo>
                  <a:pt x="4433" y="15766"/>
                  <a:pt x="4565" y="15930"/>
                  <a:pt x="5065" y="16436"/>
                </a:cubicBezTo>
                <a:cubicBezTo>
                  <a:pt x="5474" y="16849"/>
                  <a:pt x="5743" y="17078"/>
                  <a:pt x="5810" y="17078"/>
                </a:cubicBezTo>
                <a:cubicBezTo>
                  <a:pt x="5874" y="17078"/>
                  <a:pt x="6098" y="16887"/>
                  <a:pt x="6410" y="16574"/>
                </a:cubicBezTo>
                <a:lnTo>
                  <a:pt x="6914" y="16075"/>
                </a:lnTo>
                <a:lnTo>
                  <a:pt x="7526" y="16688"/>
                </a:lnTo>
                <a:lnTo>
                  <a:pt x="8144" y="17300"/>
                </a:lnTo>
                <a:lnTo>
                  <a:pt x="7634" y="17811"/>
                </a:lnTo>
                <a:cubicBezTo>
                  <a:pt x="7247" y="18199"/>
                  <a:pt x="7137" y="18345"/>
                  <a:pt x="7160" y="18417"/>
                </a:cubicBezTo>
                <a:cubicBezTo>
                  <a:pt x="7177" y="18470"/>
                  <a:pt x="7882" y="19208"/>
                  <a:pt x="8732" y="20057"/>
                </a:cubicBezTo>
                <a:lnTo>
                  <a:pt x="10281" y="21600"/>
                </a:lnTo>
                <a:lnTo>
                  <a:pt x="12928" y="21600"/>
                </a:lnTo>
                <a:cubicBezTo>
                  <a:pt x="14788" y="21600"/>
                  <a:pt x="15611" y="21580"/>
                  <a:pt x="15688" y="21540"/>
                </a:cubicBezTo>
                <a:cubicBezTo>
                  <a:pt x="15852" y="21456"/>
                  <a:pt x="16074" y="21241"/>
                  <a:pt x="16168" y="21072"/>
                </a:cubicBezTo>
                <a:cubicBezTo>
                  <a:pt x="16244" y="20936"/>
                  <a:pt x="16252" y="20560"/>
                  <a:pt x="16265" y="17222"/>
                </a:cubicBezTo>
                <a:lnTo>
                  <a:pt x="16277" y="13517"/>
                </a:lnTo>
                <a:lnTo>
                  <a:pt x="16691" y="13253"/>
                </a:lnTo>
                <a:cubicBezTo>
                  <a:pt x="18358" y="12184"/>
                  <a:pt x="20957" y="10418"/>
                  <a:pt x="21108" y="10251"/>
                </a:cubicBezTo>
                <a:cubicBezTo>
                  <a:pt x="21208" y="10140"/>
                  <a:pt x="21355" y="9934"/>
                  <a:pt x="21432" y="9788"/>
                </a:cubicBezTo>
                <a:lnTo>
                  <a:pt x="21570" y="9518"/>
                </a:lnTo>
                <a:lnTo>
                  <a:pt x="21582" y="5104"/>
                </a:lnTo>
                <a:lnTo>
                  <a:pt x="21600" y="691"/>
                </a:lnTo>
                <a:lnTo>
                  <a:pt x="21468" y="474"/>
                </a:lnTo>
                <a:cubicBezTo>
                  <a:pt x="21392" y="345"/>
                  <a:pt x="21255" y="202"/>
                  <a:pt x="21126" y="126"/>
                </a:cubicBezTo>
                <a:lnTo>
                  <a:pt x="20904" y="0"/>
                </a:lnTo>
                <a:close/>
              </a:path>
            </a:pathLst>
          </a:custGeom>
          <a:ln w="12700">
            <a:miter lim="400000"/>
          </a:ln>
        </p:spPr>
      </p:pic>
      <p:pic>
        <p:nvPicPr>
          <p:cNvPr id="186" name="pasted-movie.png" descr="pasted-movie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9250726" y="3635854"/>
            <a:ext cx="1410891" cy="1410892"/>
          </a:xfrm>
          <a:prstGeom prst="rect">
            <a:avLst/>
          </a:prstGeom>
          <a:ln w="12700">
            <a:miter lim="400000"/>
          </a:ln>
        </p:spPr>
      </p:pic>
      <p:pic>
        <p:nvPicPr>
          <p:cNvPr id="187" name="pasted-movie.png" descr="pasted-movie.png"/>
          <p:cNvPicPr>
            <a:picLocks noChangeAspect="1"/>
          </p:cNvPicPr>
          <p:nvPr/>
        </p:nvPicPr>
        <p:blipFill>
          <a:blip r:embed="rId7">
            <a:extLst/>
          </a:blip>
          <a:srcRect l="10216" t="10555" r="11492" b="9289"/>
          <a:stretch>
            <a:fillRect/>
          </a:stretch>
        </p:blipFill>
        <p:spPr>
          <a:xfrm>
            <a:off x="11728665" y="3607317"/>
            <a:ext cx="1378080" cy="14108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21" h="21600" fill="norm" stroke="1" extrusionOk="0">
                <a:moveTo>
                  <a:pt x="6336" y="0"/>
                </a:moveTo>
                <a:lnTo>
                  <a:pt x="6144" y="237"/>
                </a:lnTo>
                <a:cubicBezTo>
                  <a:pt x="5699" y="776"/>
                  <a:pt x="6077" y="1647"/>
                  <a:pt x="6758" y="1647"/>
                </a:cubicBezTo>
                <a:lnTo>
                  <a:pt x="7067" y="1647"/>
                </a:lnTo>
                <a:lnTo>
                  <a:pt x="7067" y="3846"/>
                </a:lnTo>
                <a:lnTo>
                  <a:pt x="7067" y="6046"/>
                </a:lnTo>
                <a:lnTo>
                  <a:pt x="3634" y="11903"/>
                </a:lnTo>
                <a:cubicBezTo>
                  <a:pt x="1481" y="15576"/>
                  <a:pt x="154" y="17942"/>
                  <a:pt x="70" y="18258"/>
                </a:cubicBezTo>
                <a:cubicBezTo>
                  <a:pt x="-78" y="18818"/>
                  <a:pt x="14" y="19576"/>
                  <a:pt x="293" y="20105"/>
                </a:cubicBezTo>
                <a:cubicBezTo>
                  <a:pt x="625" y="20733"/>
                  <a:pt x="1421" y="21346"/>
                  <a:pt x="2128" y="21515"/>
                </a:cubicBezTo>
                <a:cubicBezTo>
                  <a:pt x="2296" y="21555"/>
                  <a:pt x="6169" y="21594"/>
                  <a:pt x="10737" y="21600"/>
                </a:cubicBezTo>
                <a:lnTo>
                  <a:pt x="16085" y="21600"/>
                </a:lnTo>
                <a:cubicBezTo>
                  <a:pt x="19955" y="21577"/>
                  <a:pt x="19904" y="21450"/>
                  <a:pt x="20554" y="20889"/>
                </a:cubicBezTo>
                <a:cubicBezTo>
                  <a:pt x="21179" y="20350"/>
                  <a:pt x="21519" y="19649"/>
                  <a:pt x="21521" y="18902"/>
                </a:cubicBezTo>
                <a:cubicBezTo>
                  <a:pt x="21522" y="18152"/>
                  <a:pt x="21421" y="17905"/>
                  <a:pt x="20448" y="16271"/>
                </a:cubicBezTo>
                <a:cubicBezTo>
                  <a:pt x="19990" y="15500"/>
                  <a:pt x="18423" y="12851"/>
                  <a:pt x="16959" y="10384"/>
                </a:cubicBezTo>
                <a:lnTo>
                  <a:pt x="14294" y="5900"/>
                </a:lnTo>
                <a:lnTo>
                  <a:pt x="14294" y="3773"/>
                </a:lnTo>
                <a:lnTo>
                  <a:pt x="14294" y="1647"/>
                </a:lnTo>
                <a:lnTo>
                  <a:pt x="14604" y="1647"/>
                </a:lnTo>
                <a:cubicBezTo>
                  <a:pt x="15284" y="1647"/>
                  <a:pt x="15669" y="776"/>
                  <a:pt x="15224" y="237"/>
                </a:cubicBezTo>
                <a:lnTo>
                  <a:pt x="15025" y="0"/>
                </a:lnTo>
                <a:lnTo>
                  <a:pt x="10681" y="0"/>
                </a:lnTo>
                <a:lnTo>
                  <a:pt x="6336" y="0"/>
                </a:lnTo>
                <a:close/>
              </a:path>
            </a:pathLst>
          </a:custGeom>
          <a:ln w="12700">
            <a:miter lim="400000"/>
          </a:ln>
        </p:spPr>
      </p:pic>
      <p:pic>
        <p:nvPicPr>
          <p:cNvPr id="188" name="pasted-movie.png" descr="pasted-movie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2367730" y="7335269"/>
            <a:ext cx="9066545" cy="4663605"/>
          </a:xfrm>
          <a:prstGeom prst="rect">
            <a:avLst/>
          </a:prstGeom>
          <a:ln w="12700">
            <a:miter lim="400000"/>
          </a:ln>
        </p:spPr>
      </p:pic>
      <p:sp>
        <p:nvSpPr>
          <p:cNvPr id="189" name="Software development life cycle, including testing phases"/>
          <p:cNvSpPr txBox="1"/>
          <p:nvPr/>
        </p:nvSpPr>
        <p:spPr>
          <a:xfrm>
            <a:off x="1407943" y="6473189"/>
            <a:ext cx="13831825" cy="7696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457200" indent="-457200">
              <a:buSzPct val="100000"/>
              <a:buChar char="•"/>
            </a:lvl1pPr>
          </a:lstStyle>
          <a:p>
            <a:pPr/>
            <a:r>
              <a:t>Software development life cycle, including testing phases</a:t>
            </a:r>
          </a:p>
        </p:txBody>
      </p:sp>
    </p:spTree>
  </p:cSld>
  <p:clrMapOvr>
    <a:masterClrMapping/>
  </p:clrMapOvr>
  <p:transition xmlns:p14="http://schemas.microsoft.com/office/powerpoint/2010/main" spd="med" advClick="0" advTm="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32" presetID="4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7" dur="1000"/>
                                        <p:tgtEl>
                                          <p:spTgt spid="18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Class="entr" nodeType="withEffect" presetSubtype="32" presetID="4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10" dur="1000"/>
                                        <p:tgtEl>
                                          <p:spTgt spid="1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Class="entr" nodeType="afterEffect" presetSubtype="32" presetID="4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14" dur="10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Class="entr" nodeType="afterEffect" presetSubtype="32" presetID="4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18" dur="10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Class="entr" nodeType="afterEffect" presetSubtype="32" presetID="4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22" dur="10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00"/>
                            </p:stCondLst>
                            <p:childTnLst>
                              <p:par>
                                <p:cTn id="24" presetClass="entr" nodeType="afterEffect" presetSubtype="32" presetID="4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26" dur="10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0"/>
                            </p:stCondLst>
                            <p:childTnLst>
                              <p:par>
                                <p:cTn id="28" presetClass="entr" nodeType="afterEffect" presetSubtype="32" presetID="4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30" dur="10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Class="entr" nodeType="clickEffect" presetSubtype="32" presetID="4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35" dur="10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Class="entr" nodeType="afterEffect" presetSubtype="32" presetID="4" grpId="8" fill="hold">
                                  <p:stCondLst>
                                    <p:cond delay="30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39" dur="525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89" grpId="7"/>
      <p:bldP build="whole" bldLvl="1" animBg="1" rev="0" advAuto="0" spid="184" grpId="3"/>
      <p:bldP build="whole" bldLvl="1" animBg="1" rev="0" advAuto="0" spid="185" grpId="4"/>
      <p:bldP build="whole" bldLvl="1" animBg="1" rev="0" advAuto="0" spid="183" grpId="2"/>
      <p:bldP build="whole" bldLvl="1" animBg="1" rev="0" advAuto="0" spid="186" grpId="5"/>
      <p:bldP build="whole" bldLvl="1" animBg="1" rev="0" advAuto="0" spid="188" grpId="8"/>
      <p:bldP build="p" bldLvl="5" animBg="1" rev="0" advAuto="0" spid="181" grpId="1"/>
      <p:bldP build="whole" bldLvl="1" animBg="1" rev="0" advAuto="0" spid="187" grpId="6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Azure DevOp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16479">
              <a:defRPr spc="-95" sz="9500"/>
            </a:lvl1pPr>
          </a:lstStyle>
          <a:p>
            <a:pPr/>
            <a:r>
              <a:t>Azure DevOps</a:t>
            </a:r>
          </a:p>
        </p:txBody>
      </p:sp>
      <p:sp>
        <p:nvSpPr>
          <p:cNvPr id="192" name="How to write pipelines using YAML?"/>
          <p:cNvSpPr txBox="1"/>
          <p:nvPr>
            <p:ph type="body" sz="quarter" idx="1"/>
          </p:nvPr>
        </p:nvSpPr>
        <p:spPr>
          <a:xfrm>
            <a:off x="1426868" y="2537188"/>
            <a:ext cx="9323807" cy="976209"/>
          </a:xfrm>
          <a:prstGeom prst="rect">
            <a:avLst/>
          </a:prstGeom>
        </p:spPr>
        <p:txBody>
          <a:bodyPr/>
          <a:lstStyle/>
          <a:p>
            <a:pPr/>
            <a:r>
              <a:t>How to write pipelines using YAML?</a:t>
            </a:r>
          </a:p>
        </p:txBody>
      </p:sp>
      <p:pic>
        <p:nvPicPr>
          <p:cNvPr id="193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rcRect l="10669" t="6426" r="13000" b="12063"/>
          <a:stretch>
            <a:fillRect/>
          </a:stretch>
        </p:blipFill>
        <p:spPr>
          <a:xfrm>
            <a:off x="15450732" y="3684360"/>
            <a:ext cx="7843849" cy="63472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9" h="21596" fill="norm" stroke="1" extrusionOk="0">
                <a:moveTo>
                  <a:pt x="6979" y="0"/>
                </a:moveTo>
                <a:cubicBezTo>
                  <a:pt x="6787" y="-4"/>
                  <a:pt x="6249" y="68"/>
                  <a:pt x="6072" y="120"/>
                </a:cubicBezTo>
                <a:cubicBezTo>
                  <a:pt x="5714" y="226"/>
                  <a:pt x="5546" y="300"/>
                  <a:pt x="5235" y="489"/>
                </a:cubicBezTo>
                <a:cubicBezTo>
                  <a:pt x="4821" y="740"/>
                  <a:pt x="4394" y="1113"/>
                  <a:pt x="4131" y="1452"/>
                </a:cubicBezTo>
                <a:cubicBezTo>
                  <a:pt x="3852" y="1811"/>
                  <a:pt x="3426" y="2652"/>
                  <a:pt x="3426" y="2844"/>
                </a:cubicBezTo>
                <a:cubicBezTo>
                  <a:pt x="3426" y="2879"/>
                  <a:pt x="3416" y="2919"/>
                  <a:pt x="3404" y="2934"/>
                </a:cubicBezTo>
                <a:cubicBezTo>
                  <a:pt x="3374" y="2971"/>
                  <a:pt x="3270" y="3388"/>
                  <a:pt x="3270" y="3473"/>
                </a:cubicBezTo>
                <a:cubicBezTo>
                  <a:pt x="3270" y="3510"/>
                  <a:pt x="3255" y="3542"/>
                  <a:pt x="3238" y="3542"/>
                </a:cubicBezTo>
                <a:cubicBezTo>
                  <a:pt x="3221" y="3542"/>
                  <a:pt x="3206" y="3584"/>
                  <a:pt x="3206" y="3636"/>
                </a:cubicBezTo>
                <a:cubicBezTo>
                  <a:pt x="3206" y="3688"/>
                  <a:pt x="3193" y="3741"/>
                  <a:pt x="3178" y="3752"/>
                </a:cubicBezTo>
                <a:cubicBezTo>
                  <a:pt x="3163" y="3764"/>
                  <a:pt x="3143" y="3831"/>
                  <a:pt x="3133" y="3901"/>
                </a:cubicBezTo>
                <a:cubicBezTo>
                  <a:pt x="3106" y="4108"/>
                  <a:pt x="3035" y="4426"/>
                  <a:pt x="3010" y="4457"/>
                </a:cubicBezTo>
                <a:cubicBezTo>
                  <a:pt x="2997" y="4473"/>
                  <a:pt x="2987" y="4519"/>
                  <a:pt x="2987" y="4559"/>
                </a:cubicBezTo>
                <a:cubicBezTo>
                  <a:pt x="2987" y="4598"/>
                  <a:pt x="2973" y="4661"/>
                  <a:pt x="2956" y="4698"/>
                </a:cubicBezTo>
                <a:cubicBezTo>
                  <a:pt x="2906" y="4809"/>
                  <a:pt x="2829" y="5131"/>
                  <a:pt x="2829" y="5231"/>
                </a:cubicBezTo>
                <a:cubicBezTo>
                  <a:pt x="2829" y="5282"/>
                  <a:pt x="2815" y="5335"/>
                  <a:pt x="2798" y="5349"/>
                </a:cubicBezTo>
                <a:cubicBezTo>
                  <a:pt x="2780" y="5362"/>
                  <a:pt x="2766" y="5407"/>
                  <a:pt x="2766" y="5448"/>
                </a:cubicBezTo>
                <a:cubicBezTo>
                  <a:pt x="2766" y="5490"/>
                  <a:pt x="2754" y="5554"/>
                  <a:pt x="2739" y="5592"/>
                </a:cubicBezTo>
                <a:cubicBezTo>
                  <a:pt x="2724" y="5629"/>
                  <a:pt x="2696" y="5719"/>
                  <a:pt x="2679" y="5794"/>
                </a:cubicBezTo>
                <a:cubicBezTo>
                  <a:pt x="2661" y="5869"/>
                  <a:pt x="2622" y="6036"/>
                  <a:pt x="2591" y="6164"/>
                </a:cubicBezTo>
                <a:cubicBezTo>
                  <a:pt x="2561" y="6292"/>
                  <a:pt x="2524" y="6414"/>
                  <a:pt x="2509" y="6434"/>
                </a:cubicBezTo>
                <a:cubicBezTo>
                  <a:pt x="2495" y="6454"/>
                  <a:pt x="2483" y="6519"/>
                  <a:pt x="2483" y="6577"/>
                </a:cubicBezTo>
                <a:cubicBezTo>
                  <a:pt x="2483" y="6636"/>
                  <a:pt x="2471" y="6694"/>
                  <a:pt x="2456" y="6706"/>
                </a:cubicBezTo>
                <a:cubicBezTo>
                  <a:pt x="2440" y="6717"/>
                  <a:pt x="2418" y="6804"/>
                  <a:pt x="2406" y="6900"/>
                </a:cubicBezTo>
                <a:cubicBezTo>
                  <a:pt x="2395" y="6996"/>
                  <a:pt x="2371" y="7085"/>
                  <a:pt x="2355" y="7097"/>
                </a:cubicBezTo>
                <a:cubicBezTo>
                  <a:pt x="2339" y="7110"/>
                  <a:pt x="2326" y="7162"/>
                  <a:pt x="2326" y="7213"/>
                </a:cubicBezTo>
                <a:cubicBezTo>
                  <a:pt x="2326" y="7264"/>
                  <a:pt x="2312" y="7316"/>
                  <a:pt x="2295" y="7329"/>
                </a:cubicBezTo>
                <a:cubicBezTo>
                  <a:pt x="2278" y="7343"/>
                  <a:pt x="2263" y="7404"/>
                  <a:pt x="2263" y="7466"/>
                </a:cubicBezTo>
                <a:cubicBezTo>
                  <a:pt x="2263" y="7527"/>
                  <a:pt x="2250" y="7587"/>
                  <a:pt x="2234" y="7599"/>
                </a:cubicBezTo>
                <a:cubicBezTo>
                  <a:pt x="2218" y="7612"/>
                  <a:pt x="2194" y="7701"/>
                  <a:pt x="2182" y="7797"/>
                </a:cubicBezTo>
                <a:cubicBezTo>
                  <a:pt x="2171" y="7893"/>
                  <a:pt x="2149" y="7981"/>
                  <a:pt x="2133" y="7992"/>
                </a:cubicBezTo>
                <a:cubicBezTo>
                  <a:pt x="2118" y="8004"/>
                  <a:pt x="2106" y="8055"/>
                  <a:pt x="2106" y="8106"/>
                </a:cubicBezTo>
                <a:cubicBezTo>
                  <a:pt x="2106" y="8157"/>
                  <a:pt x="2092" y="8210"/>
                  <a:pt x="2074" y="8223"/>
                </a:cubicBezTo>
                <a:cubicBezTo>
                  <a:pt x="2057" y="8236"/>
                  <a:pt x="2043" y="8289"/>
                  <a:pt x="2043" y="8339"/>
                </a:cubicBezTo>
                <a:cubicBezTo>
                  <a:pt x="2043" y="8390"/>
                  <a:pt x="2031" y="8441"/>
                  <a:pt x="2015" y="8453"/>
                </a:cubicBezTo>
                <a:cubicBezTo>
                  <a:pt x="2000" y="8465"/>
                  <a:pt x="1978" y="8549"/>
                  <a:pt x="1967" y="8641"/>
                </a:cubicBezTo>
                <a:cubicBezTo>
                  <a:pt x="1945" y="8820"/>
                  <a:pt x="1879" y="9080"/>
                  <a:pt x="1845" y="9123"/>
                </a:cubicBezTo>
                <a:cubicBezTo>
                  <a:pt x="1833" y="9137"/>
                  <a:pt x="1823" y="9189"/>
                  <a:pt x="1823" y="9237"/>
                </a:cubicBezTo>
                <a:cubicBezTo>
                  <a:pt x="1823" y="9286"/>
                  <a:pt x="1808" y="9336"/>
                  <a:pt x="1791" y="9349"/>
                </a:cubicBezTo>
                <a:cubicBezTo>
                  <a:pt x="1774" y="9363"/>
                  <a:pt x="1760" y="9405"/>
                  <a:pt x="1760" y="9444"/>
                </a:cubicBezTo>
                <a:cubicBezTo>
                  <a:pt x="1760" y="9526"/>
                  <a:pt x="1674" y="9900"/>
                  <a:pt x="1632" y="9999"/>
                </a:cubicBezTo>
                <a:cubicBezTo>
                  <a:pt x="1616" y="10036"/>
                  <a:pt x="1603" y="10103"/>
                  <a:pt x="1603" y="10146"/>
                </a:cubicBezTo>
                <a:cubicBezTo>
                  <a:pt x="1603" y="10189"/>
                  <a:pt x="1589" y="10255"/>
                  <a:pt x="1573" y="10292"/>
                </a:cubicBezTo>
                <a:cubicBezTo>
                  <a:pt x="1526" y="10395"/>
                  <a:pt x="1446" y="10722"/>
                  <a:pt x="1446" y="10808"/>
                </a:cubicBezTo>
                <a:cubicBezTo>
                  <a:pt x="1446" y="10850"/>
                  <a:pt x="1431" y="10883"/>
                  <a:pt x="1414" y="10883"/>
                </a:cubicBezTo>
                <a:cubicBezTo>
                  <a:pt x="1397" y="10883"/>
                  <a:pt x="1382" y="10928"/>
                  <a:pt x="1382" y="10982"/>
                </a:cubicBezTo>
                <a:cubicBezTo>
                  <a:pt x="1382" y="11036"/>
                  <a:pt x="1370" y="11110"/>
                  <a:pt x="1354" y="11147"/>
                </a:cubicBezTo>
                <a:cubicBezTo>
                  <a:pt x="1338" y="11184"/>
                  <a:pt x="1302" y="11318"/>
                  <a:pt x="1273" y="11446"/>
                </a:cubicBezTo>
                <a:cubicBezTo>
                  <a:pt x="1245" y="11575"/>
                  <a:pt x="1209" y="11710"/>
                  <a:pt x="1192" y="11748"/>
                </a:cubicBezTo>
                <a:cubicBezTo>
                  <a:pt x="1176" y="11785"/>
                  <a:pt x="1163" y="11859"/>
                  <a:pt x="1163" y="11911"/>
                </a:cubicBezTo>
                <a:cubicBezTo>
                  <a:pt x="1163" y="11963"/>
                  <a:pt x="1148" y="12017"/>
                  <a:pt x="1131" y="12030"/>
                </a:cubicBezTo>
                <a:cubicBezTo>
                  <a:pt x="1114" y="12043"/>
                  <a:pt x="1099" y="12095"/>
                  <a:pt x="1099" y="12146"/>
                </a:cubicBezTo>
                <a:cubicBezTo>
                  <a:pt x="1099" y="12197"/>
                  <a:pt x="1086" y="12250"/>
                  <a:pt x="1070" y="12262"/>
                </a:cubicBezTo>
                <a:cubicBezTo>
                  <a:pt x="1054" y="12274"/>
                  <a:pt x="1031" y="12363"/>
                  <a:pt x="1020" y="12459"/>
                </a:cubicBezTo>
                <a:cubicBezTo>
                  <a:pt x="1008" y="12555"/>
                  <a:pt x="986" y="12642"/>
                  <a:pt x="970" y="12654"/>
                </a:cubicBezTo>
                <a:cubicBezTo>
                  <a:pt x="955" y="12665"/>
                  <a:pt x="942" y="12723"/>
                  <a:pt x="942" y="12782"/>
                </a:cubicBezTo>
                <a:cubicBezTo>
                  <a:pt x="942" y="12840"/>
                  <a:pt x="930" y="12905"/>
                  <a:pt x="916" y="12925"/>
                </a:cubicBezTo>
                <a:cubicBezTo>
                  <a:pt x="901" y="12945"/>
                  <a:pt x="866" y="13067"/>
                  <a:pt x="836" y="13195"/>
                </a:cubicBezTo>
                <a:cubicBezTo>
                  <a:pt x="806" y="13323"/>
                  <a:pt x="768" y="13459"/>
                  <a:pt x="752" y="13496"/>
                </a:cubicBezTo>
                <a:cubicBezTo>
                  <a:pt x="736" y="13533"/>
                  <a:pt x="722" y="13606"/>
                  <a:pt x="722" y="13658"/>
                </a:cubicBezTo>
                <a:cubicBezTo>
                  <a:pt x="722" y="13711"/>
                  <a:pt x="708" y="13765"/>
                  <a:pt x="691" y="13778"/>
                </a:cubicBezTo>
                <a:cubicBezTo>
                  <a:pt x="673" y="13792"/>
                  <a:pt x="660" y="13844"/>
                  <a:pt x="660" y="13895"/>
                </a:cubicBezTo>
                <a:cubicBezTo>
                  <a:pt x="660" y="13945"/>
                  <a:pt x="648" y="13997"/>
                  <a:pt x="633" y="14008"/>
                </a:cubicBezTo>
                <a:cubicBezTo>
                  <a:pt x="618" y="14019"/>
                  <a:pt x="596" y="14116"/>
                  <a:pt x="585" y="14223"/>
                </a:cubicBezTo>
                <a:cubicBezTo>
                  <a:pt x="573" y="14329"/>
                  <a:pt x="550" y="14426"/>
                  <a:pt x="533" y="14439"/>
                </a:cubicBezTo>
                <a:cubicBezTo>
                  <a:pt x="517" y="14452"/>
                  <a:pt x="503" y="14502"/>
                  <a:pt x="503" y="14551"/>
                </a:cubicBezTo>
                <a:cubicBezTo>
                  <a:pt x="503" y="14599"/>
                  <a:pt x="493" y="14651"/>
                  <a:pt x="481" y="14666"/>
                </a:cubicBezTo>
                <a:cubicBezTo>
                  <a:pt x="446" y="14708"/>
                  <a:pt x="380" y="14968"/>
                  <a:pt x="358" y="15148"/>
                </a:cubicBezTo>
                <a:cubicBezTo>
                  <a:pt x="347" y="15239"/>
                  <a:pt x="326" y="15324"/>
                  <a:pt x="310" y="15335"/>
                </a:cubicBezTo>
                <a:cubicBezTo>
                  <a:pt x="295" y="15347"/>
                  <a:pt x="282" y="15398"/>
                  <a:pt x="282" y="15450"/>
                </a:cubicBezTo>
                <a:cubicBezTo>
                  <a:pt x="282" y="15502"/>
                  <a:pt x="269" y="15546"/>
                  <a:pt x="251" y="15546"/>
                </a:cubicBezTo>
                <a:cubicBezTo>
                  <a:pt x="234" y="15546"/>
                  <a:pt x="220" y="15587"/>
                  <a:pt x="220" y="15636"/>
                </a:cubicBezTo>
                <a:cubicBezTo>
                  <a:pt x="220" y="15686"/>
                  <a:pt x="209" y="15739"/>
                  <a:pt x="196" y="15755"/>
                </a:cubicBezTo>
                <a:cubicBezTo>
                  <a:pt x="166" y="15792"/>
                  <a:pt x="93" y="16204"/>
                  <a:pt x="72" y="16459"/>
                </a:cubicBezTo>
                <a:cubicBezTo>
                  <a:pt x="63" y="16566"/>
                  <a:pt x="43" y="16669"/>
                  <a:pt x="27" y="16690"/>
                </a:cubicBezTo>
                <a:cubicBezTo>
                  <a:pt x="9" y="16714"/>
                  <a:pt x="0" y="16859"/>
                  <a:pt x="0" y="17003"/>
                </a:cubicBezTo>
                <a:cubicBezTo>
                  <a:pt x="0" y="17147"/>
                  <a:pt x="9" y="17291"/>
                  <a:pt x="27" y="17315"/>
                </a:cubicBezTo>
                <a:cubicBezTo>
                  <a:pt x="43" y="17335"/>
                  <a:pt x="64" y="17439"/>
                  <a:pt x="72" y="17546"/>
                </a:cubicBezTo>
                <a:cubicBezTo>
                  <a:pt x="99" y="17875"/>
                  <a:pt x="156" y="18158"/>
                  <a:pt x="242" y="18382"/>
                </a:cubicBezTo>
                <a:cubicBezTo>
                  <a:pt x="563" y="19216"/>
                  <a:pt x="1168" y="19844"/>
                  <a:pt x="1868" y="20069"/>
                </a:cubicBezTo>
                <a:cubicBezTo>
                  <a:pt x="1965" y="20101"/>
                  <a:pt x="2058" y="20136"/>
                  <a:pt x="2075" y="20149"/>
                </a:cubicBezTo>
                <a:cubicBezTo>
                  <a:pt x="2093" y="20162"/>
                  <a:pt x="2351" y="20200"/>
                  <a:pt x="2649" y="20232"/>
                </a:cubicBezTo>
                <a:cubicBezTo>
                  <a:pt x="3735" y="20347"/>
                  <a:pt x="4651" y="20440"/>
                  <a:pt x="5235" y="20496"/>
                </a:cubicBezTo>
                <a:cubicBezTo>
                  <a:pt x="5563" y="20528"/>
                  <a:pt x="5888" y="20563"/>
                  <a:pt x="5957" y="20576"/>
                </a:cubicBezTo>
                <a:cubicBezTo>
                  <a:pt x="6026" y="20588"/>
                  <a:pt x="6430" y="20633"/>
                  <a:pt x="6853" y="20674"/>
                </a:cubicBezTo>
                <a:cubicBezTo>
                  <a:pt x="7277" y="20716"/>
                  <a:pt x="7950" y="20785"/>
                  <a:pt x="8347" y="20827"/>
                </a:cubicBezTo>
                <a:cubicBezTo>
                  <a:pt x="9048" y="20902"/>
                  <a:pt x="10118" y="21014"/>
                  <a:pt x="10957" y="21100"/>
                </a:cubicBezTo>
                <a:cubicBezTo>
                  <a:pt x="11182" y="21123"/>
                  <a:pt x="11521" y="21159"/>
                  <a:pt x="11711" y="21181"/>
                </a:cubicBezTo>
                <a:cubicBezTo>
                  <a:pt x="11901" y="21202"/>
                  <a:pt x="12390" y="21254"/>
                  <a:pt x="12796" y="21296"/>
                </a:cubicBezTo>
                <a:cubicBezTo>
                  <a:pt x="13203" y="21337"/>
                  <a:pt x="13698" y="21388"/>
                  <a:pt x="13897" y="21410"/>
                </a:cubicBezTo>
                <a:cubicBezTo>
                  <a:pt x="14096" y="21432"/>
                  <a:pt x="14428" y="21470"/>
                  <a:pt x="14636" y="21493"/>
                </a:cubicBezTo>
                <a:cubicBezTo>
                  <a:pt x="14843" y="21516"/>
                  <a:pt x="15133" y="21547"/>
                  <a:pt x="15280" y="21563"/>
                </a:cubicBezTo>
                <a:cubicBezTo>
                  <a:pt x="15469" y="21583"/>
                  <a:pt x="15741" y="21595"/>
                  <a:pt x="15989" y="21595"/>
                </a:cubicBezTo>
                <a:cubicBezTo>
                  <a:pt x="16236" y="21596"/>
                  <a:pt x="16460" y="21587"/>
                  <a:pt x="16554" y="21567"/>
                </a:cubicBezTo>
                <a:cubicBezTo>
                  <a:pt x="17141" y="21443"/>
                  <a:pt x="17638" y="21223"/>
                  <a:pt x="18078" y="20895"/>
                </a:cubicBezTo>
                <a:cubicBezTo>
                  <a:pt x="18313" y="20719"/>
                  <a:pt x="18731" y="20306"/>
                  <a:pt x="18904" y="20078"/>
                </a:cubicBezTo>
                <a:cubicBezTo>
                  <a:pt x="19195" y="19695"/>
                  <a:pt x="19508" y="19115"/>
                  <a:pt x="19603" y="18781"/>
                </a:cubicBezTo>
                <a:cubicBezTo>
                  <a:pt x="19632" y="18679"/>
                  <a:pt x="19669" y="18565"/>
                  <a:pt x="19685" y="18527"/>
                </a:cubicBezTo>
                <a:cubicBezTo>
                  <a:pt x="19700" y="18490"/>
                  <a:pt x="19713" y="18426"/>
                  <a:pt x="19713" y="18384"/>
                </a:cubicBezTo>
                <a:cubicBezTo>
                  <a:pt x="19713" y="18343"/>
                  <a:pt x="19727" y="18298"/>
                  <a:pt x="19745" y="18284"/>
                </a:cubicBezTo>
                <a:cubicBezTo>
                  <a:pt x="19762" y="18271"/>
                  <a:pt x="19776" y="18201"/>
                  <a:pt x="19776" y="18129"/>
                </a:cubicBezTo>
                <a:cubicBezTo>
                  <a:pt x="19776" y="18057"/>
                  <a:pt x="19789" y="17988"/>
                  <a:pt x="19805" y="17977"/>
                </a:cubicBezTo>
                <a:cubicBezTo>
                  <a:pt x="19820" y="17965"/>
                  <a:pt x="19843" y="17770"/>
                  <a:pt x="19855" y="17546"/>
                </a:cubicBezTo>
                <a:cubicBezTo>
                  <a:pt x="19868" y="17321"/>
                  <a:pt x="19890" y="17128"/>
                  <a:pt x="19905" y="17116"/>
                </a:cubicBezTo>
                <a:cubicBezTo>
                  <a:pt x="19921" y="17105"/>
                  <a:pt x="19933" y="17012"/>
                  <a:pt x="19933" y="16911"/>
                </a:cubicBezTo>
                <a:cubicBezTo>
                  <a:pt x="19933" y="16810"/>
                  <a:pt x="19946" y="16710"/>
                  <a:pt x="19962" y="16690"/>
                </a:cubicBezTo>
                <a:cubicBezTo>
                  <a:pt x="19978" y="16669"/>
                  <a:pt x="19999" y="16548"/>
                  <a:pt x="20008" y="16420"/>
                </a:cubicBezTo>
                <a:cubicBezTo>
                  <a:pt x="20017" y="16291"/>
                  <a:pt x="20047" y="15986"/>
                  <a:pt x="20075" y="15740"/>
                </a:cubicBezTo>
                <a:cubicBezTo>
                  <a:pt x="20103" y="15495"/>
                  <a:pt x="20133" y="15202"/>
                  <a:pt x="20143" y="15090"/>
                </a:cubicBezTo>
                <a:cubicBezTo>
                  <a:pt x="20152" y="14977"/>
                  <a:pt x="20172" y="14886"/>
                  <a:pt x="20187" y="14886"/>
                </a:cubicBezTo>
                <a:cubicBezTo>
                  <a:pt x="20203" y="14886"/>
                  <a:pt x="20216" y="14783"/>
                  <a:pt x="20216" y="14659"/>
                </a:cubicBezTo>
                <a:cubicBezTo>
                  <a:pt x="20216" y="14534"/>
                  <a:pt x="20227" y="14419"/>
                  <a:pt x="20240" y="14404"/>
                </a:cubicBezTo>
                <a:cubicBezTo>
                  <a:pt x="20260" y="14378"/>
                  <a:pt x="20280" y="14197"/>
                  <a:pt x="20361" y="13311"/>
                </a:cubicBezTo>
                <a:cubicBezTo>
                  <a:pt x="20371" y="13204"/>
                  <a:pt x="20392" y="13101"/>
                  <a:pt x="20408" y="13080"/>
                </a:cubicBezTo>
                <a:cubicBezTo>
                  <a:pt x="20424" y="13060"/>
                  <a:pt x="20437" y="12945"/>
                  <a:pt x="20437" y="12825"/>
                </a:cubicBezTo>
                <a:cubicBezTo>
                  <a:pt x="20437" y="12705"/>
                  <a:pt x="20447" y="12593"/>
                  <a:pt x="20459" y="12577"/>
                </a:cubicBezTo>
                <a:cubicBezTo>
                  <a:pt x="20481" y="12551"/>
                  <a:pt x="20521" y="12197"/>
                  <a:pt x="20581" y="11514"/>
                </a:cubicBezTo>
                <a:cubicBezTo>
                  <a:pt x="20592" y="11380"/>
                  <a:pt x="20614" y="11261"/>
                  <a:pt x="20629" y="11249"/>
                </a:cubicBezTo>
                <a:cubicBezTo>
                  <a:pt x="20644" y="11238"/>
                  <a:pt x="20656" y="11137"/>
                  <a:pt x="20656" y="11025"/>
                </a:cubicBezTo>
                <a:cubicBezTo>
                  <a:pt x="20656" y="10913"/>
                  <a:pt x="20669" y="10805"/>
                  <a:pt x="20685" y="10785"/>
                </a:cubicBezTo>
                <a:cubicBezTo>
                  <a:pt x="20700" y="10765"/>
                  <a:pt x="20721" y="10661"/>
                  <a:pt x="20731" y="10554"/>
                </a:cubicBezTo>
                <a:cubicBezTo>
                  <a:pt x="20803" y="9744"/>
                  <a:pt x="20832" y="9488"/>
                  <a:pt x="20853" y="9463"/>
                </a:cubicBezTo>
                <a:cubicBezTo>
                  <a:pt x="20866" y="9447"/>
                  <a:pt x="20877" y="9344"/>
                  <a:pt x="20877" y="9235"/>
                </a:cubicBezTo>
                <a:cubicBezTo>
                  <a:pt x="20877" y="9125"/>
                  <a:pt x="20890" y="9019"/>
                  <a:pt x="20905" y="8998"/>
                </a:cubicBezTo>
                <a:cubicBezTo>
                  <a:pt x="20921" y="8978"/>
                  <a:pt x="20942" y="8873"/>
                  <a:pt x="20951" y="8766"/>
                </a:cubicBezTo>
                <a:cubicBezTo>
                  <a:pt x="20961" y="8659"/>
                  <a:pt x="20987" y="8369"/>
                  <a:pt x="21009" y="8119"/>
                </a:cubicBezTo>
                <a:cubicBezTo>
                  <a:pt x="21031" y="7870"/>
                  <a:pt x="21060" y="7652"/>
                  <a:pt x="21073" y="7636"/>
                </a:cubicBezTo>
                <a:cubicBezTo>
                  <a:pt x="21086" y="7620"/>
                  <a:pt x="21097" y="7515"/>
                  <a:pt x="21097" y="7402"/>
                </a:cubicBezTo>
                <a:cubicBezTo>
                  <a:pt x="21097" y="7290"/>
                  <a:pt x="21111" y="7187"/>
                  <a:pt x="21128" y="7174"/>
                </a:cubicBezTo>
                <a:cubicBezTo>
                  <a:pt x="21146" y="7161"/>
                  <a:pt x="21159" y="7065"/>
                  <a:pt x="21159" y="6961"/>
                </a:cubicBezTo>
                <a:cubicBezTo>
                  <a:pt x="21159" y="6856"/>
                  <a:pt x="21172" y="6760"/>
                  <a:pt x="21187" y="6749"/>
                </a:cubicBezTo>
                <a:cubicBezTo>
                  <a:pt x="21203" y="6737"/>
                  <a:pt x="21225" y="6544"/>
                  <a:pt x="21238" y="6319"/>
                </a:cubicBezTo>
                <a:cubicBezTo>
                  <a:pt x="21250" y="6095"/>
                  <a:pt x="21272" y="5902"/>
                  <a:pt x="21288" y="5890"/>
                </a:cubicBezTo>
                <a:cubicBezTo>
                  <a:pt x="21304" y="5878"/>
                  <a:pt x="21316" y="5759"/>
                  <a:pt x="21316" y="5625"/>
                </a:cubicBezTo>
                <a:cubicBezTo>
                  <a:pt x="21316" y="5492"/>
                  <a:pt x="21329" y="5366"/>
                  <a:pt x="21345" y="5346"/>
                </a:cubicBezTo>
                <a:cubicBezTo>
                  <a:pt x="21360" y="5326"/>
                  <a:pt x="21381" y="5230"/>
                  <a:pt x="21391" y="5134"/>
                </a:cubicBezTo>
                <a:cubicBezTo>
                  <a:pt x="21400" y="5038"/>
                  <a:pt x="21431" y="4758"/>
                  <a:pt x="21458" y="4513"/>
                </a:cubicBezTo>
                <a:cubicBezTo>
                  <a:pt x="21486" y="4267"/>
                  <a:pt x="21516" y="3970"/>
                  <a:pt x="21525" y="3852"/>
                </a:cubicBezTo>
                <a:cubicBezTo>
                  <a:pt x="21535" y="3735"/>
                  <a:pt x="21555" y="3622"/>
                  <a:pt x="21571" y="3601"/>
                </a:cubicBezTo>
                <a:cubicBezTo>
                  <a:pt x="21590" y="3576"/>
                  <a:pt x="21600" y="3419"/>
                  <a:pt x="21599" y="3264"/>
                </a:cubicBezTo>
                <a:cubicBezTo>
                  <a:pt x="21599" y="3108"/>
                  <a:pt x="21588" y="2955"/>
                  <a:pt x="21569" y="2940"/>
                </a:cubicBezTo>
                <a:cubicBezTo>
                  <a:pt x="21551" y="2926"/>
                  <a:pt x="21537" y="2841"/>
                  <a:pt x="21537" y="2751"/>
                </a:cubicBezTo>
                <a:cubicBezTo>
                  <a:pt x="21537" y="2660"/>
                  <a:pt x="21525" y="2570"/>
                  <a:pt x="21510" y="2549"/>
                </a:cubicBezTo>
                <a:cubicBezTo>
                  <a:pt x="21495" y="2529"/>
                  <a:pt x="21459" y="2419"/>
                  <a:pt x="21430" y="2305"/>
                </a:cubicBezTo>
                <a:cubicBezTo>
                  <a:pt x="21370" y="2070"/>
                  <a:pt x="21098" y="1541"/>
                  <a:pt x="20918" y="1307"/>
                </a:cubicBezTo>
                <a:cubicBezTo>
                  <a:pt x="20588" y="878"/>
                  <a:pt x="20066" y="516"/>
                  <a:pt x="19540" y="351"/>
                </a:cubicBezTo>
                <a:cubicBezTo>
                  <a:pt x="19471" y="329"/>
                  <a:pt x="19358" y="295"/>
                  <a:pt x="19289" y="273"/>
                </a:cubicBezTo>
                <a:cubicBezTo>
                  <a:pt x="19137" y="225"/>
                  <a:pt x="17553" y="179"/>
                  <a:pt x="14101" y="124"/>
                </a:cubicBezTo>
                <a:cubicBezTo>
                  <a:pt x="12061" y="92"/>
                  <a:pt x="8020" y="21"/>
                  <a:pt x="6979" y="0"/>
                </a:cubicBezTo>
                <a:close/>
              </a:path>
            </a:pathLst>
          </a:custGeom>
          <a:ln w="25400">
            <a:solidFill>
              <a:srgbClr val="000000"/>
            </a:solidFill>
            <a:miter lim="400000"/>
          </a:ln>
        </p:spPr>
      </p:pic>
      <p:sp>
        <p:nvSpPr>
          <p:cNvPr id="194" name="Azure DevOps Test infrastructure"/>
          <p:cNvSpPr txBox="1"/>
          <p:nvPr/>
        </p:nvSpPr>
        <p:spPr>
          <a:xfrm>
            <a:off x="1465322" y="4757873"/>
            <a:ext cx="9246899" cy="7696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468629" indent="-468629">
              <a:buSzPct val="100000"/>
              <a:buChar char="•"/>
            </a:lvl1pPr>
          </a:lstStyle>
          <a:p>
            <a:pPr/>
            <a:r>
              <a:t>Azure DevOps Test infrastructure</a:t>
            </a:r>
          </a:p>
        </p:txBody>
      </p:sp>
      <p:pic>
        <p:nvPicPr>
          <p:cNvPr id="195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rcRect l="16112" t="12030" r="16115" b="19443"/>
          <a:stretch>
            <a:fillRect/>
          </a:stretch>
        </p:blipFill>
        <p:spPr>
          <a:xfrm>
            <a:off x="10986491" y="2027749"/>
            <a:ext cx="2411017" cy="26328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9" h="21600" fill="norm" stroke="1" extrusionOk="0">
                <a:moveTo>
                  <a:pt x="2588" y="0"/>
                </a:moveTo>
                <a:lnTo>
                  <a:pt x="2482" y="81"/>
                </a:lnTo>
                <a:cubicBezTo>
                  <a:pt x="2423" y="126"/>
                  <a:pt x="2349" y="223"/>
                  <a:pt x="2315" y="296"/>
                </a:cubicBezTo>
                <a:cubicBezTo>
                  <a:pt x="2254" y="425"/>
                  <a:pt x="2254" y="586"/>
                  <a:pt x="2254" y="4825"/>
                </a:cubicBezTo>
                <a:lnTo>
                  <a:pt x="2254" y="9224"/>
                </a:lnTo>
                <a:lnTo>
                  <a:pt x="1365" y="9224"/>
                </a:lnTo>
                <a:lnTo>
                  <a:pt x="480" y="9224"/>
                </a:lnTo>
                <a:lnTo>
                  <a:pt x="316" y="9306"/>
                </a:lnTo>
                <a:cubicBezTo>
                  <a:pt x="226" y="9351"/>
                  <a:pt x="116" y="9434"/>
                  <a:pt x="75" y="9491"/>
                </a:cubicBezTo>
                <a:lnTo>
                  <a:pt x="0" y="9595"/>
                </a:lnTo>
                <a:lnTo>
                  <a:pt x="0" y="13929"/>
                </a:lnTo>
                <a:cubicBezTo>
                  <a:pt x="0" y="18203"/>
                  <a:pt x="2" y="18266"/>
                  <a:pt x="68" y="18393"/>
                </a:cubicBezTo>
                <a:cubicBezTo>
                  <a:pt x="111" y="18477"/>
                  <a:pt x="178" y="18544"/>
                  <a:pt x="263" y="18588"/>
                </a:cubicBezTo>
                <a:cubicBezTo>
                  <a:pt x="390" y="18655"/>
                  <a:pt x="420" y="18657"/>
                  <a:pt x="1323" y="18657"/>
                </a:cubicBezTo>
                <a:lnTo>
                  <a:pt x="2254" y="18657"/>
                </a:lnTo>
                <a:lnTo>
                  <a:pt x="2254" y="19949"/>
                </a:lnTo>
                <a:cubicBezTo>
                  <a:pt x="2254" y="21381"/>
                  <a:pt x="2246" y="21333"/>
                  <a:pt x="2475" y="21506"/>
                </a:cubicBezTo>
                <a:lnTo>
                  <a:pt x="2599" y="21600"/>
                </a:lnTo>
                <a:lnTo>
                  <a:pt x="19017" y="21600"/>
                </a:lnTo>
                <a:lnTo>
                  <a:pt x="19149" y="21480"/>
                </a:lnTo>
                <a:lnTo>
                  <a:pt x="19281" y="21359"/>
                </a:lnTo>
                <a:lnTo>
                  <a:pt x="19295" y="20320"/>
                </a:lnTo>
                <a:cubicBezTo>
                  <a:pt x="19303" y="19748"/>
                  <a:pt x="19323" y="19143"/>
                  <a:pt x="19337" y="18976"/>
                </a:cubicBezTo>
                <a:lnTo>
                  <a:pt x="19362" y="18673"/>
                </a:lnTo>
                <a:lnTo>
                  <a:pt x="20308" y="18657"/>
                </a:lnTo>
                <a:cubicBezTo>
                  <a:pt x="21381" y="18639"/>
                  <a:pt x="21410" y="18635"/>
                  <a:pt x="21535" y="18393"/>
                </a:cubicBezTo>
                <a:cubicBezTo>
                  <a:pt x="21600" y="18266"/>
                  <a:pt x="21599" y="18203"/>
                  <a:pt x="21599" y="13971"/>
                </a:cubicBezTo>
                <a:lnTo>
                  <a:pt x="21599" y="9677"/>
                </a:lnTo>
                <a:lnTo>
                  <a:pt x="21528" y="9537"/>
                </a:lnTo>
                <a:cubicBezTo>
                  <a:pt x="21478" y="9440"/>
                  <a:pt x="21409" y="9373"/>
                  <a:pt x="21304" y="9312"/>
                </a:cubicBezTo>
                <a:lnTo>
                  <a:pt x="21154" y="9224"/>
                </a:lnTo>
                <a:lnTo>
                  <a:pt x="20251" y="9224"/>
                </a:lnTo>
                <a:lnTo>
                  <a:pt x="19348" y="9224"/>
                </a:lnTo>
                <a:lnTo>
                  <a:pt x="19337" y="6362"/>
                </a:lnTo>
                <a:cubicBezTo>
                  <a:pt x="19331" y="4790"/>
                  <a:pt x="19313" y="3459"/>
                  <a:pt x="19298" y="3406"/>
                </a:cubicBezTo>
                <a:cubicBezTo>
                  <a:pt x="19273" y="3310"/>
                  <a:pt x="18940" y="2943"/>
                  <a:pt x="18879" y="2943"/>
                </a:cubicBezTo>
                <a:cubicBezTo>
                  <a:pt x="18862" y="2943"/>
                  <a:pt x="18811" y="2910"/>
                  <a:pt x="18765" y="2868"/>
                </a:cubicBezTo>
                <a:cubicBezTo>
                  <a:pt x="18719" y="2827"/>
                  <a:pt x="18685" y="2790"/>
                  <a:pt x="18690" y="2790"/>
                </a:cubicBezTo>
                <a:cubicBezTo>
                  <a:pt x="18696" y="2790"/>
                  <a:pt x="18553" y="2647"/>
                  <a:pt x="18370" y="2471"/>
                </a:cubicBezTo>
                <a:cubicBezTo>
                  <a:pt x="18188" y="2296"/>
                  <a:pt x="18026" y="2152"/>
                  <a:pt x="18011" y="2152"/>
                </a:cubicBezTo>
                <a:cubicBezTo>
                  <a:pt x="17996" y="2152"/>
                  <a:pt x="17960" y="2135"/>
                  <a:pt x="17933" y="2110"/>
                </a:cubicBezTo>
                <a:cubicBezTo>
                  <a:pt x="17906" y="2085"/>
                  <a:pt x="17890" y="2064"/>
                  <a:pt x="17898" y="2064"/>
                </a:cubicBezTo>
                <a:cubicBezTo>
                  <a:pt x="17914" y="2064"/>
                  <a:pt x="17264" y="1457"/>
                  <a:pt x="17176" y="1390"/>
                </a:cubicBezTo>
                <a:cubicBezTo>
                  <a:pt x="17140" y="1363"/>
                  <a:pt x="16941" y="1176"/>
                  <a:pt x="16731" y="974"/>
                </a:cubicBezTo>
                <a:cubicBezTo>
                  <a:pt x="16522" y="771"/>
                  <a:pt x="16329" y="606"/>
                  <a:pt x="16305" y="606"/>
                </a:cubicBezTo>
                <a:cubicBezTo>
                  <a:pt x="16281" y="606"/>
                  <a:pt x="16272" y="593"/>
                  <a:pt x="16283" y="576"/>
                </a:cubicBezTo>
                <a:cubicBezTo>
                  <a:pt x="16295" y="560"/>
                  <a:pt x="16277" y="547"/>
                  <a:pt x="16248" y="547"/>
                </a:cubicBezTo>
                <a:cubicBezTo>
                  <a:pt x="16218" y="547"/>
                  <a:pt x="16205" y="531"/>
                  <a:pt x="16216" y="514"/>
                </a:cubicBezTo>
                <a:cubicBezTo>
                  <a:pt x="16227" y="498"/>
                  <a:pt x="16212" y="485"/>
                  <a:pt x="16184" y="485"/>
                </a:cubicBezTo>
                <a:cubicBezTo>
                  <a:pt x="16155" y="485"/>
                  <a:pt x="16134" y="475"/>
                  <a:pt x="16134" y="462"/>
                </a:cubicBezTo>
                <a:cubicBezTo>
                  <a:pt x="16134" y="422"/>
                  <a:pt x="15757" y="92"/>
                  <a:pt x="15658" y="46"/>
                </a:cubicBezTo>
                <a:cubicBezTo>
                  <a:pt x="15575" y="7"/>
                  <a:pt x="14711" y="0"/>
                  <a:pt x="9077" y="0"/>
                </a:cubicBezTo>
                <a:lnTo>
                  <a:pt x="2588" y="0"/>
                </a:lnTo>
                <a:close/>
              </a:path>
            </a:pathLst>
          </a:custGeom>
          <a:ln w="12700">
            <a:miter lim="400000"/>
          </a:ln>
        </p:spPr>
      </p:pic>
      <p:pic>
        <p:nvPicPr>
          <p:cNvPr id="196" name="pasted-movie.png" descr="pasted-movie.png"/>
          <p:cNvPicPr>
            <a:picLocks noChangeAspect="1"/>
          </p:cNvPicPr>
          <p:nvPr/>
        </p:nvPicPr>
        <p:blipFill>
          <a:blip r:embed="rId4">
            <a:extLst/>
          </a:blip>
          <a:srcRect l="8179" t="6085" r="8176" b="5801"/>
          <a:stretch>
            <a:fillRect/>
          </a:stretch>
        </p:blipFill>
        <p:spPr>
          <a:xfrm>
            <a:off x="2380999" y="6057089"/>
            <a:ext cx="2259420" cy="18152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8" h="21454" fill="norm" stroke="1" extrusionOk="0">
                <a:moveTo>
                  <a:pt x="4391" y="10"/>
                </a:moveTo>
                <a:cubicBezTo>
                  <a:pt x="4073" y="-65"/>
                  <a:pt x="3602" y="261"/>
                  <a:pt x="1907" y="1479"/>
                </a:cubicBezTo>
                <a:cubicBezTo>
                  <a:pt x="806" y="2270"/>
                  <a:pt x="332" y="2764"/>
                  <a:pt x="136" y="3327"/>
                </a:cubicBezTo>
                <a:cubicBezTo>
                  <a:pt x="24" y="3651"/>
                  <a:pt x="-2" y="5044"/>
                  <a:pt x="0" y="10719"/>
                </a:cubicBezTo>
                <a:cubicBezTo>
                  <a:pt x="2" y="17279"/>
                  <a:pt x="13" y="17744"/>
                  <a:pt x="189" y="18224"/>
                </a:cubicBezTo>
                <a:cubicBezTo>
                  <a:pt x="293" y="18505"/>
                  <a:pt x="531" y="18873"/>
                  <a:pt x="716" y="19045"/>
                </a:cubicBezTo>
                <a:cubicBezTo>
                  <a:pt x="1088" y="19389"/>
                  <a:pt x="3602" y="21204"/>
                  <a:pt x="3947" y="21376"/>
                </a:cubicBezTo>
                <a:cubicBezTo>
                  <a:pt x="4067" y="21436"/>
                  <a:pt x="4226" y="21458"/>
                  <a:pt x="4300" y="21428"/>
                </a:cubicBezTo>
                <a:cubicBezTo>
                  <a:pt x="4374" y="21398"/>
                  <a:pt x="4469" y="21376"/>
                  <a:pt x="4516" y="21376"/>
                </a:cubicBezTo>
                <a:cubicBezTo>
                  <a:pt x="4887" y="21376"/>
                  <a:pt x="5059" y="20328"/>
                  <a:pt x="4744" y="19978"/>
                </a:cubicBezTo>
                <a:cubicBezTo>
                  <a:pt x="4647" y="19871"/>
                  <a:pt x="3957" y="19353"/>
                  <a:pt x="3212" y="18829"/>
                </a:cubicBezTo>
                <a:cubicBezTo>
                  <a:pt x="2466" y="18305"/>
                  <a:pt x="1776" y="17787"/>
                  <a:pt x="1680" y="17680"/>
                </a:cubicBezTo>
                <a:cubicBezTo>
                  <a:pt x="1516" y="17499"/>
                  <a:pt x="1505" y="17011"/>
                  <a:pt x="1505" y="10761"/>
                </a:cubicBezTo>
                <a:cubicBezTo>
                  <a:pt x="1505" y="5566"/>
                  <a:pt x="1533" y="3988"/>
                  <a:pt x="1630" y="3838"/>
                </a:cubicBezTo>
                <a:cubicBezTo>
                  <a:pt x="1699" y="3731"/>
                  <a:pt x="2411" y="3185"/>
                  <a:pt x="3212" y="2623"/>
                </a:cubicBezTo>
                <a:cubicBezTo>
                  <a:pt x="4013" y="2061"/>
                  <a:pt x="4724" y="1512"/>
                  <a:pt x="4793" y="1404"/>
                </a:cubicBezTo>
                <a:cubicBezTo>
                  <a:pt x="5001" y="1076"/>
                  <a:pt x="4947" y="422"/>
                  <a:pt x="4694" y="203"/>
                </a:cubicBezTo>
                <a:cubicBezTo>
                  <a:pt x="4583" y="106"/>
                  <a:pt x="4497" y="36"/>
                  <a:pt x="4391" y="10"/>
                </a:cubicBezTo>
                <a:close/>
                <a:moveTo>
                  <a:pt x="10792" y="10"/>
                </a:moveTo>
                <a:cubicBezTo>
                  <a:pt x="10706" y="10"/>
                  <a:pt x="9216" y="1024"/>
                  <a:pt x="7478" y="2262"/>
                </a:cubicBezTo>
                <a:cubicBezTo>
                  <a:pt x="4886" y="4108"/>
                  <a:pt x="4317" y="4560"/>
                  <a:pt x="4319" y="4776"/>
                </a:cubicBezTo>
                <a:cubicBezTo>
                  <a:pt x="4320" y="4991"/>
                  <a:pt x="4910" y="5462"/>
                  <a:pt x="7504" y="7309"/>
                </a:cubicBezTo>
                <a:cubicBezTo>
                  <a:pt x="9255" y="8556"/>
                  <a:pt x="10747" y="9575"/>
                  <a:pt x="10822" y="9575"/>
                </a:cubicBezTo>
                <a:cubicBezTo>
                  <a:pt x="10986" y="9575"/>
                  <a:pt x="11522" y="9209"/>
                  <a:pt x="14709" y="6929"/>
                </a:cubicBezTo>
                <a:cubicBezTo>
                  <a:pt x="16035" y="5981"/>
                  <a:pt x="17185" y="5130"/>
                  <a:pt x="17261" y="5039"/>
                </a:cubicBezTo>
                <a:cubicBezTo>
                  <a:pt x="17338" y="4947"/>
                  <a:pt x="17374" y="4796"/>
                  <a:pt x="17345" y="4701"/>
                </a:cubicBezTo>
                <a:cubicBezTo>
                  <a:pt x="17281" y="4494"/>
                  <a:pt x="11017" y="10"/>
                  <a:pt x="10792" y="10"/>
                </a:cubicBezTo>
                <a:close/>
                <a:moveTo>
                  <a:pt x="17398" y="10"/>
                </a:moveTo>
                <a:cubicBezTo>
                  <a:pt x="16759" y="10"/>
                  <a:pt x="16433" y="947"/>
                  <a:pt x="16893" y="1460"/>
                </a:cubicBezTo>
                <a:cubicBezTo>
                  <a:pt x="17018" y="1598"/>
                  <a:pt x="17664" y="2093"/>
                  <a:pt x="18327" y="2557"/>
                </a:cubicBezTo>
                <a:cubicBezTo>
                  <a:pt x="18990" y="3022"/>
                  <a:pt x="19654" y="3510"/>
                  <a:pt x="19806" y="3641"/>
                </a:cubicBezTo>
                <a:lnTo>
                  <a:pt x="20083" y="3876"/>
                </a:lnTo>
                <a:lnTo>
                  <a:pt x="20083" y="10672"/>
                </a:lnTo>
                <a:cubicBezTo>
                  <a:pt x="20082" y="14408"/>
                  <a:pt x="20047" y="17525"/>
                  <a:pt x="20007" y="17600"/>
                </a:cubicBezTo>
                <a:cubicBezTo>
                  <a:pt x="19966" y="17676"/>
                  <a:pt x="19301" y="18187"/>
                  <a:pt x="18528" y="18735"/>
                </a:cubicBezTo>
                <a:cubicBezTo>
                  <a:pt x="17755" y="19284"/>
                  <a:pt x="17018" y="19850"/>
                  <a:pt x="16893" y="19992"/>
                </a:cubicBezTo>
                <a:cubicBezTo>
                  <a:pt x="16501" y="20441"/>
                  <a:pt x="16643" y="21165"/>
                  <a:pt x="17170" y="21414"/>
                </a:cubicBezTo>
                <a:cubicBezTo>
                  <a:pt x="17427" y="21535"/>
                  <a:pt x="17727" y="21400"/>
                  <a:pt x="18645" y="20738"/>
                </a:cubicBezTo>
                <a:cubicBezTo>
                  <a:pt x="19133" y="20386"/>
                  <a:pt x="19800" y="19908"/>
                  <a:pt x="20132" y="19673"/>
                </a:cubicBezTo>
                <a:cubicBezTo>
                  <a:pt x="20463" y="19439"/>
                  <a:pt x="20864" y="19096"/>
                  <a:pt x="21023" y="18914"/>
                </a:cubicBezTo>
                <a:cubicBezTo>
                  <a:pt x="21598" y="18251"/>
                  <a:pt x="21588" y="18394"/>
                  <a:pt x="21588" y="10691"/>
                </a:cubicBezTo>
                <a:cubicBezTo>
                  <a:pt x="21588" y="3979"/>
                  <a:pt x="21578" y="3575"/>
                  <a:pt x="21398" y="3139"/>
                </a:cubicBezTo>
                <a:cubicBezTo>
                  <a:pt x="21140" y="2512"/>
                  <a:pt x="21058" y="2435"/>
                  <a:pt x="19263" y="1141"/>
                </a:cubicBezTo>
                <a:cubicBezTo>
                  <a:pt x="18263" y="420"/>
                  <a:pt x="17583" y="10"/>
                  <a:pt x="17398" y="10"/>
                </a:cubicBezTo>
                <a:close/>
                <a:moveTo>
                  <a:pt x="3572" y="6418"/>
                </a:moveTo>
                <a:cubicBezTo>
                  <a:pt x="3426" y="6487"/>
                  <a:pt x="3412" y="6967"/>
                  <a:pt x="3435" y="11216"/>
                </a:cubicBezTo>
                <a:lnTo>
                  <a:pt x="3462" y="15935"/>
                </a:lnTo>
                <a:lnTo>
                  <a:pt x="6625" y="18215"/>
                </a:lnTo>
                <a:cubicBezTo>
                  <a:pt x="8364" y="19469"/>
                  <a:pt x="9839" y="20495"/>
                  <a:pt x="9901" y="20499"/>
                </a:cubicBezTo>
                <a:cubicBezTo>
                  <a:pt x="10219" y="20517"/>
                  <a:pt x="10242" y="20162"/>
                  <a:pt x="10216" y="15588"/>
                </a:cubicBezTo>
                <a:lnTo>
                  <a:pt x="10193" y="11015"/>
                </a:lnTo>
                <a:lnTo>
                  <a:pt x="9791" y="10682"/>
                </a:lnTo>
                <a:cubicBezTo>
                  <a:pt x="9414" y="10370"/>
                  <a:pt x="7404" y="8925"/>
                  <a:pt x="4854" y="7131"/>
                </a:cubicBezTo>
                <a:cubicBezTo>
                  <a:pt x="4165" y="6646"/>
                  <a:pt x="3672" y="6370"/>
                  <a:pt x="3572" y="6418"/>
                </a:cubicBezTo>
                <a:close/>
                <a:moveTo>
                  <a:pt x="18008" y="6493"/>
                </a:moveTo>
                <a:cubicBezTo>
                  <a:pt x="17794" y="6455"/>
                  <a:pt x="17460" y="6675"/>
                  <a:pt x="14008" y="9138"/>
                </a:cubicBezTo>
                <a:cubicBezTo>
                  <a:pt x="11939" y="10615"/>
                  <a:pt x="11517" y="10936"/>
                  <a:pt x="11421" y="11113"/>
                </a:cubicBezTo>
                <a:cubicBezTo>
                  <a:pt x="11381" y="11188"/>
                  <a:pt x="11346" y="13266"/>
                  <a:pt x="11346" y="15729"/>
                </a:cubicBezTo>
                <a:cubicBezTo>
                  <a:pt x="11345" y="19048"/>
                  <a:pt x="11378" y="20248"/>
                  <a:pt x="11467" y="20358"/>
                </a:cubicBezTo>
                <a:cubicBezTo>
                  <a:pt x="11533" y="20440"/>
                  <a:pt x="11631" y="20508"/>
                  <a:pt x="11683" y="20508"/>
                </a:cubicBezTo>
                <a:cubicBezTo>
                  <a:pt x="11735" y="20508"/>
                  <a:pt x="12573" y="19939"/>
                  <a:pt x="13545" y="19247"/>
                </a:cubicBezTo>
                <a:cubicBezTo>
                  <a:pt x="14518" y="18554"/>
                  <a:pt x="15946" y="17539"/>
                  <a:pt x="16719" y="16990"/>
                </a:cubicBezTo>
                <a:cubicBezTo>
                  <a:pt x="17492" y="16442"/>
                  <a:pt x="18157" y="15934"/>
                  <a:pt x="18198" y="15860"/>
                </a:cubicBezTo>
                <a:cubicBezTo>
                  <a:pt x="18239" y="15786"/>
                  <a:pt x="18264" y="13655"/>
                  <a:pt x="18251" y="11127"/>
                </a:cubicBezTo>
                <a:lnTo>
                  <a:pt x="18224" y="6530"/>
                </a:lnTo>
                <a:lnTo>
                  <a:pt x="18008" y="6493"/>
                </a:lnTo>
                <a:close/>
              </a:path>
            </a:pathLst>
          </a:custGeom>
          <a:ln w="12700">
            <a:miter lim="400000"/>
          </a:ln>
        </p:spPr>
      </p:pic>
      <p:pic>
        <p:nvPicPr>
          <p:cNvPr id="197" name="pasted-movie.png" descr="pasted-movi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090492" y="5937468"/>
            <a:ext cx="2054443" cy="2054443"/>
          </a:xfrm>
          <a:prstGeom prst="rect">
            <a:avLst/>
          </a:prstGeom>
          <a:ln w="12700">
            <a:miter lim="400000"/>
          </a:ln>
        </p:spPr>
      </p:pic>
      <p:sp>
        <p:nvSpPr>
          <p:cNvPr id="198" name="How to run and tweak a test pipeline and display results"/>
          <p:cNvSpPr txBox="1"/>
          <p:nvPr/>
        </p:nvSpPr>
        <p:spPr>
          <a:xfrm>
            <a:off x="1465322" y="8753018"/>
            <a:ext cx="13480543" cy="7696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468629" indent="-468629">
              <a:buSzPct val="100000"/>
              <a:buChar char="•"/>
            </a:lvl1pPr>
          </a:lstStyle>
          <a:p>
            <a:pPr/>
            <a:r>
              <a:t>How to run and tweak a test pipeline and display results</a:t>
            </a:r>
          </a:p>
        </p:txBody>
      </p:sp>
      <p:pic>
        <p:nvPicPr>
          <p:cNvPr id="199" name="pasted-movie.png" descr="pasted-movie.png"/>
          <p:cNvPicPr>
            <a:picLocks noChangeAspect="1"/>
          </p:cNvPicPr>
          <p:nvPr/>
        </p:nvPicPr>
        <p:blipFill>
          <a:blip r:embed="rId6">
            <a:extLst/>
          </a:blip>
          <a:srcRect l="1006" t="12977" r="355" b="39"/>
          <a:stretch>
            <a:fillRect/>
          </a:stretch>
        </p:blipFill>
        <p:spPr>
          <a:xfrm>
            <a:off x="9264482" y="9859555"/>
            <a:ext cx="5937430" cy="2633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62" h="21582" fill="norm" stroke="1" extrusionOk="0">
                <a:moveTo>
                  <a:pt x="5164" y="3"/>
                </a:moveTo>
                <a:cubicBezTo>
                  <a:pt x="4866" y="-13"/>
                  <a:pt x="4574" y="25"/>
                  <a:pt x="4323" y="120"/>
                </a:cubicBezTo>
                <a:cubicBezTo>
                  <a:pt x="3664" y="371"/>
                  <a:pt x="2641" y="1454"/>
                  <a:pt x="2461" y="2092"/>
                </a:cubicBezTo>
                <a:cubicBezTo>
                  <a:pt x="2432" y="2194"/>
                  <a:pt x="2366" y="2277"/>
                  <a:pt x="2315" y="2277"/>
                </a:cubicBezTo>
                <a:cubicBezTo>
                  <a:pt x="2264" y="2277"/>
                  <a:pt x="2139" y="2518"/>
                  <a:pt x="2038" y="2814"/>
                </a:cubicBezTo>
                <a:cubicBezTo>
                  <a:pt x="1937" y="3109"/>
                  <a:pt x="1788" y="3521"/>
                  <a:pt x="1707" y="3728"/>
                </a:cubicBezTo>
                <a:cubicBezTo>
                  <a:pt x="1625" y="3934"/>
                  <a:pt x="1558" y="4168"/>
                  <a:pt x="1558" y="4245"/>
                </a:cubicBezTo>
                <a:cubicBezTo>
                  <a:pt x="1558" y="4323"/>
                  <a:pt x="1491" y="4596"/>
                  <a:pt x="1410" y="4853"/>
                </a:cubicBezTo>
                <a:cubicBezTo>
                  <a:pt x="1328" y="5111"/>
                  <a:pt x="1259" y="5356"/>
                  <a:pt x="1257" y="5397"/>
                </a:cubicBezTo>
                <a:cubicBezTo>
                  <a:pt x="1255" y="5438"/>
                  <a:pt x="1203" y="5732"/>
                  <a:pt x="1142" y="6051"/>
                </a:cubicBezTo>
                <a:cubicBezTo>
                  <a:pt x="1080" y="6370"/>
                  <a:pt x="1044" y="6663"/>
                  <a:pt x="1062" y="6704"/>
                </a:cubicBezTo>
                <a:cubicBezTo>
                  <a:pt x="1081" y="6746"/>
                  <a:pt x="1060" y="6878"/>
                  <a:pt x="1016" y="6997"/>
                </a:cubicBezTo>
                <a:cubicBezTo>
                  <a:pt x="926" y="7244"/>
                  <a:pt x="903" y="11023"/>
                  <a:pt x="989" y="11636"/>
                </a:cubicBezTo>
                <a:cubicBezTo>
                  <a:pt x="1018" y="11840"/>
                  <a:pt x="1050" y="12143"/>
                  <a:pt x="1061" y="12306"/>
                </a:cubicBezTo>
                <a:cubicBezTo>
                  <a:pt x="1072" y="12470"/>
                  <a:pt x="1088" y="12618"/>
                  <a:pt x="1097" y="12638"/>
                </a:cubicBezTo>
                <a:cubicBezTo>
                  <a:pt x="1106" y="12658"/>
                  <a:pt x="1120" y="12726"/>
                  <a:pt x="1127" y="12788"/>
                </a:cubicBezTo>
                <a:cubicBezTo>
                  <a:pt x="1179" y="13208"/>
                  <a:pt x="1463" y="14467"/>
                  <a:pt x="1596" y="14860"/>
                </a:cubicBezTo>
                <a:cubicBezTo>
                  <a:pt x="1684" y="15120"/>
                  <a:pt x="1757" y="15385"/>
                  <a:pt x="1760" y="15452"/>
                </a:cubicBezTo>
                <a:cubicBezTo>
                  <a:pt x="1770" y="15705"/>
                  <a:pt x="2726" y="17471"/>
                  <a:pt x="3073" y="17879"/>
                </a:cubicBezTo>
                <a:cubicBezTo>
                  <a:pt x="3441" y="18310"/>
                  <a:pt x="3644" y="18511"/>
                  <a:pt x="3763" y="18552"/>
                </a:cubicBezTo>
                <a:cubicBezTo>
                  <a:pt x="3800" y="18565"/>
                  <a:pt x="3873" y="18618"/>
                  <a:pt x="3928" y="18672"/>
                </a:cubicBezTo>
                <a:cubicBezTo>
                  <a:pt x="3982" y="18727"/>
                  <a:pt x="4160" y="18831"/>
                  <a:pt x="4323" y="18903"/>
                </a:cubicBezTo>
                <a:cubicBezTo>
                  <a:pt x="5047" y="19223"/>
                  <a:pt x="6445" y="18871"/>
                  <a:pt x="6852" y="18269"/>
                </a:cubicBezTo>
                <a:cubicBezTo>
                  <a:pt x="6944" y="18134"/>
                  <a:pt x="7050" y="18025"/>
                  <a:pt x="7088" y="18025"/>
                </a:cubicBezTo>
                <a:cubicBezTo>
                  <a:pt x="7178" y="18025"/>
                  <a:pt x="7518" y="17496"/>
                  <a:pt x="7796" y="16922"/>
                </a:cubicBezTo>
                <a:cubicBezTo>
                  <a:pt x="7914" y="16680"/>
                  <a:pt x="8011" y="16533"/>
                  <a:pt x="8011" y="16594"/>
                </a:cubicBezTo>
                <a:cubicBezTo>
                  <a:pt x="8011" y="16882"/>
                  <a:pt x="8931" y="14108"/>
                  <a:pt x="8941" y="13793"/>
                </a:cubicBezTo>
                <a:cubicBezTo>
                  <a:pt x="8943" y="13711"/>
                  <a:pt x="8978" y="13507"/>
                  <a:pt x="9018" y="13344"/>
                </a:cubicBezTo>
                <a:cubicBezTo>
                  <a:pt x="9058" y="13180"/>
                  <a:pt x="9101" y="12919"/>
                  <a:pt x="9112" y="12762"/>
                </a:cubicBezTo>
                <a:cubicBezTo>
                  <a:pt x="9124" y="12605"/>
                  <a:pt x="9160" y="12402"/>
                  <a:pt x="9193" y="12313"/>
                </a:cubicBezTo>
                <a:cubicBezTo>
                  <a:pt x="9290" y="12047"/>
                  <a:pt x="9413" y="9569"/>
                  <a:pt x="9364" y="8829"/>
                </a:cubicBezTo>
                <a:cubicBezTo>
                  <a:pt x="9340" y="8453"/>
                  <a:pt x="9306" y="7911"/>
                  <a:pt x="9289" y="7625"/>
                </a:cubicBezTo>
                <a:cubicBezTo>
                  <a:pt x="9203" y="6165"/>
                  <a:pt x="8593" y="3624"/>
                  <a:pt x="8069" y="2541"/>
                </a:cubicBezTo>
                <a:cubicBezTo>
                  <a:pt x="7678" y="1735"/>
                  <a:pt x="7026" y="846"/>
                  <a:pt x="6573" y="501"/>
                </a:cubicBezTo>
                <a:cubicBezTo>
                  <a:pt x="6182" y="204"/>
                  <a:pt x="5662" y="30"/>
                  <a:pt x="5164" y="3"/>
                </a:cubicBezTo>
                <a:close/>
                <a:moveTo>
                  <a:pt x="5159" y="3738"/>
                </a:moveTo>
                <a:cubicBezTo>
                  <a:pt x="5525" y="3754"/>
                  <a:pt x="6006" y="4081"/>
                  <a:pt x="6408" y="4583"/>
                </a:cubicBezTo>
                <a:cubicBezTo>
                  <a:pt x="6743" y="5002"/>
                  <a:pt x="6974" y="5407"/>
                  <a:pt x="6933" y="5501"/>
                </a:cubicBezTo>
                <a:cubicBezTo>
                  <a:pt x="6919" y="5531"/>
                  <a:pt x="6989" y="5752"/>
                  <a:pt x="7088" y="5992"/>
                </a:cubicBezTo>
                <a:cubicBezTo>
                  <a:pt x="7272" y="6435"/>
                  <a:pt x="7549" y="7602"/>
                  <a:pt x="7599" y="8145"/>
                </a:cubicBezTo>
                <a:cubicBezTo>
                  <a:pt x="7667" y="8885"/>
                  <a:pt x="7644" y="10886"/>
                  <a:pt x="7566" y="11063"/>
                </a:cubicBezTo>
                <a:cubicBezTo>
                  <a:pt x="7520" y="11166"/>
                  <a:pt x="7483" y="11370"/>
                  <a:pt x="7483" y="11519"/>
                </a:cubicBezTo>
                <a:cubicBezTo>
                  <a:pt x="7483" y="12170"/>
                  <a:pt x="6765" y="14000"/>
                  <a:pt x="6299" y="14534"/>
                </a:cubicBezTo>
                <a:cubicBezTo>
                  <a:pt x="6172" y="14680"/>
                  <a:pt x="6011" y="14866"/>
                  <a:pt x="5940" y="14948"/>
                </a:cubicBezTo>
                <a:cubicBezTo>
                  <a:pt x="5795" y="15114"/>
                  <a:pt x="4739" y="15243"/>
                  <a:pt x="4586" y="15114"/>
                </a:cubicBezTo>
                <a:cubicBezTo>
                  <a:pt x="4532" y="15067"/>
                  <a:pt x="4443" y="14991"/>
                  <a:pt x="4389" y="14944"/>
                </a:cubicBezTo>
                <a:cubicBezTo>
                  <a:pt x="4335" y="14898"/>
                  <a:pt x="4249" y="14840"/>
                  <a:pt x="4199" y="14817"/>
                </a:cubicBezTo>
                <a:cubicBezTo>
                  <a:pt x="3896" y="14680"/>
                  <a:pt x="2940" y="12745"/>
                  <a:pt x="2940" y="12270"/>
                </a:cubicBezTo>
                <a:cubicBezTo>
                  <a:pt x="2940" y="12187"/>
                  <a:pt x="2895" y="12037"/>
                  <a:pt x="2841" y="11935"/>
                </a:cubicBezTo>
                <a:cubicBezTo>
                  <a:pt x="2787" y="11834"/>
                  <a:pt x="2743" y="11602"/>
                  <a:pt x="2743" y="11421"/>
                </a:cubicBezTo>
                <a:cubicBezTo>
                  <a:pt x="2743" y="11241"/>
                  <a:pt x="2724" y="11046"/>
                  <a:pt x="2700" y="10992"/>
                </a:cubicBezTo>
                <a:cubicBezTo>
                  <a:pt x="2600" y="10767"/>
                  <a:pt x="2563" y="9402"/>
                  <a:pt x="2632" y="8442"/>
                </a:cubicBezTo>
                <a:cubicBezTo>
                  <a:pt x="2690" y="7633"/>
                  <a:pt x="2919" y="6672"/>
                  <a:pt x="3271" y="5768"/>
                </a:cubicBezTo>
                <a:cubicBezTo>
                  <a:pt x="3461" y="5277"/>
                  <a:pt x="3650" y="4850"/>
                  <a:pt x="3690" y="4818"/>
                </a:cubicBezTo>
                <a:cubicBezTo>
                  <a:pt x="3730" y="4786"/>
                  <a:pt x="3838" y="4643"/>
                  <a:pt x="3929" y="4499"/>
                </a:cubicBezTo>
                <a:cubicBezTo>
                  <a:pt x="4163" y="4130"/>
                  <a:pt x="4821" y="3722"/>
                  <a:pt x="5159" y="3738"/>
                </a:cubicBezTo>
                <a:close/>
                <a:moveTo>
                  <a:pt x="14301" y="6142"/>
                </a:moveTo>
                <a:cubicBezTo>
                  <a:pt x="14065" y="6144"/>
                  <a:pt x="14004" y="6230"/>
                  <a:pt x="13852" y="6766"/>
                </a:cubicBezTo>
                <a:cubicBezTo>
                  <a:pt x="13705" y="7289"/>
                  <a:pt x="13709" y="7500"/>
                  <a:pt x="13876" y="7976"/>
                </a:cubicBezTo>
                <a:cubicBezTo>
                  <a:pt x="13983" y="8285"/>
                  <a:pt x="14069" y="8370"/>
                  <a:pt x="14282" y="8370"/>
                </a:cubicBezTo>
                <a:cubicBezTo>
                  <a:pt x="14647" y="8370"/>
                  <a:pt x="14792" y="8046"/>
                  <a:pt x="14792" y="7238"/>
                </a:cubicBezTo>
                <a:cubicBezTo>
                  <a:pt x="14792" y="6501"/>
                  <a:pt x="14630" y="6138"/>
                  <a:pt x="14301" y="6142"/>
                </a:cubicBezTo>
                <a:close/>
                <a:moveTo>
                  <a:pt x="12869" y="6434"/>
                </a:moveTo>
                <a:cubicBezTo>
                  <a:pt x="12809" y="6434"/>
                  <a:pt x="12740" y="6508"/>
                  <a:pt x="12717" y="6594"/>
                </a:cubicBezTo>
                <a:cubicBezTo>
                  <a:pt x="12691" y="6690"/>
                  <a:pt x="12644" y="6696"/>
                  <a:pt x="12597" y="6613"/>
                </a:cubicBezTo>
                <a:cubicBezTo>
                  <a:pt x="12555" y="6539"/>
                  <a:pt x="12417" y="6473"/>
                  <a:pt x="12290" y="6467"/>
                </a:cubicBezTo>
                <a:cubicBezTo>
                  <a:pt x="12087" y="6458"/>
                  <a:pt x="12037" y="6535"/>
                  <a:pt x="11874" y="7114"/>
                </a:cubicBezTo>
                <a:cubicBezTo>
                  <a:pt x="11771" y="7477"/>
                  <a:pt x="11660" y="7775"/>
                  <a:pt x="11627" y="7775"/>
                </a:cubicBezTo>
                <a:cubicBezTo>
                  <a:pt x="11594" y="7775"/>
                  <a:pt x="11567" y="7843"/>
                  <a:pt x="11567" y="7924"/>
                </a:cubicBezTo>
                <a:cubicBezTo>
                  <a:pt x="11567" y="8119"/>
                  <a:pt x="11606" y="8108"/>
                  <a:pt x="11764" y="7885"/>
                </a:cubicBezTo>
                <a:cubicBezTo>
                  <a:pt x="11867" y="7740"/>
                  <a:pt x="11922" y="7739"/>
                  <a:pt x="12023" y="7882"/>
                </a:cubicBezTo>
                <a:cubicBezTo>
                  <a:pt x="12094" y="7982"/>
                  <a:pt x="12335" y="8058"/>
                  <a:pt x="12557" y="8051"/>
                </a:cubicBezTo>
                <a:lnTo>
                  <a:pt x="12959" y="8038"/>
                </a:lnTo>
                <a:lnTo>
                  <a:pt x="12790" y="7641"/>
                </a:lnTo>
                <a:lnTo>
                  <a:pt x="12622" y="7241"/>
                </a:lnTo>
                <a:lnTo>
                  <a:pt x="12800" y="6841"/>
                </a:lnTo>
                <a:cubicBezTo>
                  <a:pt x="12940" y="6527"/>
                  <a:pt x="12955" y="6434"/>
                  <a:pt x="12869" y="6434"/>
                </a:cubicBezTo>
                <a:close/>
                <a:moveTo>
                  <a:pt x="15442" y="6434"/>
                </a:moveTo>
                <a:cubicBezTo>
                  <a:pt x="15256" y="6434"/>
                  <a:pt x="15253" y="6453"/>
                  <a:pt x="15253" y="7254"/>
                </a:cubicBezTo>
                <a:cubicBezTo>
                  <a:pt x="15253" y="7892"/>
                  <a:pt x="15275" y="8071"/>
                  <a:pt x="15354" y="8071"/>
                </a:cubicBezTo>
                <a:cubicBezTo>
                  <a:pt x="15414" y="8071"/>
                  <a:pt x="15449" y="7966"/>
                  <a:pt x="15438" y="7817"/>
                </a:cubicBezTo>
                <a:cubicBezTo>
                  <a:pt x="15409" y="7434"/>
                  <a:pt x="15649" y="7378"/>
                  <a:pt x="15693" y="7758"/>
                </a:cubicBezTo>
                <a:cubicBezTo>
                  <a:pt x="15727" y="8056"/>
                  <a:pt x="15770" y="8067"/>
                  <a:pt x="16973" y="8064"/>
                </a:cubicBezTo>
                <a:lnTo>
                  <a:pt x="18215" y="8061"/>
                </a:lnTo>
                <a:lnTo>
                  <a:pt x="18215" y="7248"/>
                </a:lnTo>
                <a:cubicBezTo>
                  <a:pt x="18215" y="6601"/>
                  <a:pt x="18194" y="6434"/>
                  <a:pt x="18110" y="6434"/>
                </a:cubicBezTo>
                <a:cubicBezTo>
                  <a:pt x="18044" y="6434"/>
                  <a:pt x="18018" y="6520"/>
                  <a:pt x="18041" y="6656"/>
                </a:cubicBezTo>
                <a:cubicBezTo>
                  <a:pt x="18061" y="6776"/>
                  <a:pt x="18047" y="6918"/>
                  <a:pt x="18009" y="6971"/>
                </a:cubicBezTo>
                <a:cubicBezTo>
                  <a:pt x="17971" y="7025"/>
                  <a:pt x="17461" y="7058"/>
                  <a:pt x="16876" y="7046"/>
                </a:cubicBezTo>
                <a:cubicBezTo>
                  <a:pt x="15897" y="7027"/>
                  <a:pt x="15806" y="7001"/>
                  <a:pt x="15723" y="6730"/>
                </a:cubicBezTo>
                <a:cubicBezTo>
                  <a:pt x="15669" y="6553"/>
                  <a:pt x="15557" y="6434"/>
                  <a:pt x="15442" y="6434"/>
                </a:cubicBezTo>
                <a:close/>
                <a:moveTo>
                  <a:pt x="11300" y="6464"/>
                </a:moveTo>
                <a:cubicBezTo>
                  <a:pt x="11266" y="6451"/>
                  <a:pt x="11215" y="6515"/>
                  <a:pt x="11141" y="6636"/>
                </a:cubicBezTo>
                <a:cubicBezTo>
                  <a:pt x="11032" y="6816"/>
                  <a:pt x="11031" y="6844"/>
                  <a:pt x="11128" y="6929"/>
                </a:cubicBezTo>
                <a:cubicBezTo>
                  <a:pt x="11200" y="6991"/>
                  <a:pt x="11237" y="7198"/>
                  <a:pt x="11237" y="7547"/>
                </a:cubicBezTo>
                <a:cubicBezTo>
                  <a:pt x="11237" y="7836"/>
                  <a:pt x="11267" y="8071"/>
                  <a:pt x="11303" y="8071"/>
                </a:cubicBezTo>
                <a:cubicBezTo>
                  <a:pt x="11339" y="8071"/>
                  <a:pt x="11368" y="7704"/>
                  <a:pt x="11368" y="7254"/>
                </a:cubicBezTo>
                <a:cubicBezTo>
                  <a:pt x="11368" y="6717"/>
                  <a:pt x="11357" y="6484"/>
                  <a:pt x="11300" y="6464"/>
                </a:cubicBezTo>
                <a:close/>
                <a:moveTo>
                  <a:pt x="14322" y="10449"/>
                </a:moveTo>
                <a:cubicBezTo>
                  <a:pt x="14055" y="10449"/>
                  <a:pt x="13941" y="10590"/>
                  <a:pt x="13835" y="11054"/>
                </a:cubicBezTo>
                <a:cubicBezTo>
                  <a:pt x="13707" y="11614"/>
                  <a:pt x="13714" y="11822"/>
                  <a:pt x="13876" y="12287"/>
                </a:cubicBezTo>
                <a:cubicBezTo>
                  <a:pt x="13983" y="12596"/>
                  <a:pt x="14069" y="12677"/>
                  <a:pt x="14282" y="12677"/>
                </a:cubicBezTo>
                <a:cubicBezTo>
                  <a:pt x="14647" y="12677"/>
                  <a:pt x="14792" y="12356"/>
                  <a:pt x="14792" y="11548"/>
                </a:cubicBezTo>
                <a:cubicBezTo>
                  <a:pt x="14792" y="10827"/>
                  <a:pt x="14631" y="10449"/>
                  <a:pt x="14322" y="10449"/>
                </a:cubicBezTo>
                <a:close/>
                <a:moveTo>
                  <a:pt x="11680" y="10741"/>
                </a:moveTo>
                <a:cubicBezTo>
                  <a:pt x="11615" y="10744"/>
                  <a:pt x="11567" y="10788"/>
                  <a:pt x="11567" y="10878"/>
                </a:cubicBezTo>
                <a:cubicBezTo>
                  <a:pt x="11567" y="10950"/>
                  <a:pt x="11634" y="11051"/>
                  <a:pt x="11715" y="11103"/>
                </a:cubicBezTo>
                <a:cubicBezTo>
                  <a:pt x="11854" y="11191"/>
                  <a:pt x="11855" y="11209"/>
                  <a:pt x="11745" y="11399"/>
                </a:cubicBezTo>
                <a:cubicBezTo>
                  <a:pt x="11635" y="11589"/>
                  <a:pt x="11636" y="11604"/>
                  <a:pt x="11768" y="11682"/>
                </a:cubicBezTo>
                <a:cubicBezTo>
                  <a:pt x="11948" y="11788"/>
                  <a:pt x="11896" y="12168"/>
                  <a:pt x="11708" y="12121"/>
                </a:cubicBezTo>
                <a:cubicBezTo>
                  <a:pt x="11630" y="12101"/>
                  <a:pt x="11567" y="12148"/>
                  <a:pt x="11567" y="12222"/>
                </a:cubicBezTo>
                <a:cubicBezTo>
                  <a:pt x="11567" y="12424"/>
                  <a:pt x="12511" y="12384"/>
                  <a:pt x="12568" y="12179"/>
                </a:cubicBezTo>
                <a:cubicBezTo>
                  <a:pt x="12658" y="11860"/>
                  <a:pt x="12620" y="11629"/>
                  <a:pt x="12454" y="11486"/>
                </a:cubicBezTo>
                <a:cubicBezTo>
                  <a:pt x="12250" y="11311"/>
                  <a:pt x="12244" y="11074"/>
                  <a:pt x="12439" y="10898"/>
                </a:cubicBezTo>
                <a:cubicBezTo>
                  <a:pt x="12575" y="10774"/>
                  <a:pt x="12569" y="10763"/>
                  <a:pt x="12379" y="10754"/>
                </a:cubicBezTo>
                <a:cubicBezTo>
                  <a:pt x="12241" y="10748"/>
                  <a:pt x="12159" y="10830"/>
                  <a:pt x="12129" y="11005"/>
                </a:cubicBezTo>
                <a:cubicBezTo>
                  <a:pt x="12086" y="11253"/>
                  <a:pt x="12078" y="11253"/>
                  <a:pt x="11998" y="11005"/>
                </a:cubicBezTo>
                <a:cubicBezTo>
                  <a:pt x="11944" y="10839"/>
                  <a:pt x="11789" y="10737"/>
                  <a:pt x="11680" y="10741"/>
                </a:cubicBezTo>
                <a:close/>
                <a:moveTo>
                  <a:pt x="15253" y="10745"/>
                </a:moveTo>
                <a:lnTo>
                  <a:pt x="15253" y="11564"/>
                </a:lnTo>
                <a:cubicBezTo>
                  <a:pt x="15253" y="12202"/>
                  <a:pt x="15275" y="12381"/>
                  <a:pt x="15354" y="12381"/>
                </a:cubicBezTo>
                <a:cubicBezTo>
                  <a:pt x="15413" y="12381"/>
                  <a:pt x="15449" y="12274"/>
                  <a:pt x="15438" y="12134"/>
                </a:cubicBezTo>
                <a:cubicBezTo>
                  <a:pt x="15409" y="11765"/>
                  <a:pt x="15586" y="11704"/>
                  <a:pt x="15628" y="12069"/>
                </a:cubicBezTo>
                <a:cubicBezTo>
                  <a:pt x="15663" y="12373"/>
                  <a:pt x="15699" y="12383"/>
                  <a:pt x="16711" y="12371"/>
                </a:cubicBezTo>
                <a:lnTo>
                  <a:pt x="17755" y="12358"/>
                </a:lnTo>
                <a:lnTo>
                  <a:pt x="17755" y="11551"/>
                </a:lnTo>
                <a:cubicBezTo>
                  <a:pt x="17755" y="10923"/>
                  <a:pt x="17732" y="10745"/>
                  <a:pt x="17653" y="10745"/>
                </a:cubicBezTo>
                <a:cubicBezTo>
                  <a:pt x="17595" y="10745"/>
                  <a:pt x="17560" y="10850"/>
                  <a:pt x="17571" y="10992"/>
                </a:cubicBezTo>
                <a:cubicBezTo>
                  <a:pt x="17613" y="11524"/>
                  <a:pt x="16714" y="11556"/>
                  <a:pt x="16653" y="11024"/>
                </a:cubicBezTo>
                <a:cubicBezTo>
                  <a:pt x="16628" y="10811"/>
                  <a:pt x="16564" y="10750"/>
                  <a:pt x="16382" y="10761"/>
                </a:cubicBezTo>
                <a:cubicBezTo>
                  <a:pt x="16191" y="10773"/>
                  <a:pt x="16172" y="10794"/>
                  <a:pt x="16294" y="10872"/>
                </a:cubicBezTo>
                <a:cubicBezTo>
                  <a:pt x="16569" y="11046"/>
                  <a:pt x="16478" y="11264"/>
                  <a:pt x="16111" y="11311"/>
                </a:cubicBezTo>
                <a:cubicBezTo>
                  <a:pt x="15913" y="11336"/>
                  <a:pt x="15713" y="11430"/>
                  <a:pt x="15667" y="11516"/>
                </a:cubicBezTo>
                <a:cubicBezTo>
                  <a:pt x="15621" y="11602"/>
                  <a:pt x="15542" y="11632"/>
                  <a:pt x="15490" y="11587"/>
                </a:cubicBezTo>
                <a:cubicBezTo>
                  <a:pt x="15345" y="11462"/>
                  <a:pt x="15410" y="10987"/>
                  <a:pt x="15588" y="10875"/>
                </a:cubicBezTo>
                <a:cubicBezTo>
                  <a:pt x="15718" y="10792"/>
                  <a:pt x="15703" y="10773"/>
                  <a:pt x="15500" y="10761"/>
                </a:cubicBezTo>
                <a:lnTo>
                  <a:pt x="15253" y="10745"/>
                </a:lnTo>
                <a:close/>
                <a:moveTo>
                  <a:pt x="11300" y="10771"/>
                </a:moveTo>
                <a:cubicBezTo>
                  <a:pt x="11266" y="10758"/>
                  <a:pt x="11215" y="10822"/>
                  <a:pt x="11141" y="10943"/>
                </a:cubicBezTo>
                <a:cubicBezTo>
                  <a:pt x="11032" y="11123"/>
                  <a:pt x="11031" y="11151"/>
                  <a:pt x="11128" y="11236"/>
                </a:cubicBezTo>
                <a:cubicBezTo>
                  <a:pt x="11200" y="11298"/>
                  <a:pt x="11237" y="11505"/>
                  <a:pt x="11237" y="11854"/>
                </a:cubicBezTo>
                <a:cubicBezTo>
                  <a:pt x="11237" y="12143"/>
                  <a:pt x="11267" y="12381"/>
                  <a:pt x="11303" y="12381"/>
                </a:cubicBezTo>
                <a:cubicBezTo>
                  <a:pt x="11339" y="12381"/>
                  <a:pt x="11368" y="12014"/>
                  <a:pt x="11368" y="11564"/>
                </a:cubicBezTo>
                <a:cubicBezTo>
                  <a:pt x="11368" y="11028"/>
                  <a:pt x="11357" y="10791"/>
                  <a:pt x="11300" y="10771"/>
                </a:cubicBezTo>
                <a:close/>
                <a:moveTo>
                  <a:pt x="104" y="21460"/>
                </a:moveTo>
                <a:cubicBezTo>
                  <a:pt x="81" y="21458"/>
                  <a:pt x="54" y="21468"/>
                  <a:pt x="31" y="21489"/>
                </a:cubicBezTo>
                <a:cubicBezTo>
                  <a:pt x="-22" y="21537"/>
                  <a:pt x="-6" y="21573"/>
                  <a:pt x="71" y="21581"/>
                </a:cubicBezTo>
                <a:cubicBezTo>
                  <a:pt x="140" y="21587"/>
                  <a:pt x="179" y="21549"/>
                  <a:pt x="157" y="21499"/>
                </a:cubicBezTo>
                <a:cubicBezTo>
                  <a:pt x="146" y="21475"/>
                  <a:pt x="127" y="21462"/>
                  <a:pt x="104" y="21460"/>
                </a:cubicBezTo>
                <a:close/>
                <a:moveTo>
                  <a:pt x="20318" y="21460"/>
                </a:moveTo>
                <a:cubicBezTo>
                  <a:pt x="20295" y="21458"/>
                  <a:pt x="20268" y="21468"/>
                  <a:pt x="20245" y="21489"/>
                </a:cubicBezTo>
                <a:cubicBezTo>
                  <a:pt x="20192" y="21537"/>
                  <a:pt x="20208" y="21573"/>
                  <a:pt x="20285" y="21581"/>
                </a:cubicBezTo>
                <a:cubicBezTo>
                  <a:pt x="20354" y="21587"/>
                  <a:pt x="20393" y="21549"/>
                  <a:pt x="20371" y="21499"/>
                </a:cubicBezTo>
                <a:cubicBezTo>
                  <a:pt x="20360" y="21475"/>
                  <a:pt x="20341" y="21462"/>
                  <a:pt x="20318" y="21460"/>
                </a:cubicBezTo>
                <a:close/>
                <a:moveTo>
                  <a:pt x="21042" y="21460"/>
                </a:moveTo>
                <a:cubicBezTo>
                  <a:pt x="21019" y="21458"/>
                  <a:pt x="20993" y="21468"/>
                  <a:pt x="20970" y="21489"/>
                </a:cubicBezTo>
                <a:cubicBezTo>
                  <a:pt x="20917" y="21537"/>
                  <a:pt x="20933" y="21573"/>
                  <a:pt x="21010" y="21581"/>
                </a:cubicBezTo>
                <a:cubicBezTo>
                  <a:pt x="21079" y="21587"/>
                  <a:pt x="21117" y="21549"/>
                  <a:pt x="21095" y="21499"/>
                </a:cubicBezTo>
                <a:cubicBezTo>
                  <a:pt x="21084" y="21475"/>
                  <a:pt x="21064" y="21462"/>
                  <a:pt x="21042" y="21460"/>
                </a:cubicBezTo>
                <a:close/>
                <a:moveTo>
                  <a:pt x="21503" y="21460"/>
                </a:moveTo>
                <a:cubicBezTo>
                  <a:pt x="21480" y="21458"/>
                  <a:pt x="21454" y="21468"/>
                  <a:pt x="21431" y="21489"/>
                </a:cubicBezTo>
                <a:cubicBezTo>
                  <a:pt x="21378" y="21537"/>
                  <a:pt x="21393" y="21573"/>
                  <a:pt x="21470" y="21581"/>
                </a:cubicBezTo>
                <a:cubicBezTo>
                  <a:pt x="21539" y="21587"/>
                  <a:pt x="21578" y="21549"/>
                  <a:pt x="21556" y="21499"/>
                </a:cubicBezTo>
                <a:cubicBezTo>
                  <a:pt x="21545" y="21475"/>
                  <a:pt x="21526" y="21462"/>
                  <a:pt x="21503" y="21460"/>
                </a:cubicBezTo>
                <a:close/>
              </a:path>
            </a:pathLst>
          </a:cu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0" advTm="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32" presetID="4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7" dur="1000"/>
                                        <p:tgtEl>
                                          <p:spTgt spid="19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Class="entr" nodeType="withEffect" presetSubtype="32" presetID="4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10" dur="1000"/>
                                        <p:tgtEl>
                                          <p:spTgt spid="1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Class="entr" nodeType="afterEffect" presetSubtype="32" presetID="4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14" dur="10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32" presetID="4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19" dur="10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Class="entr" nodeType="afterEffect" presetSubtype="32" presetID="4" grpId="4" fill="hold">
                                  <p:stCondLst>
                                    <p:cond delay="10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23" dur="10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Class="entr" nodeType="afterEffect" presetSubtype="32" presetID="4" grpId="5" fill="hold">
                                  <p:stCondLst>
                                    <p:cond delay="10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27" dur="10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Class="entr" nodeType="clickEffect" presetSubtype="32" presetID="4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32" dur="10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Class="entr" nodeType="afterEffect" presetSubtype="32" presetID="4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36" dur="425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94" grpId="3"/>
      <p:bldP build="whole" bldLvl="1" animBg="1" rev="0" advAuto="0" spid="198" grpId="6"/>
      <p:bldP build="whole" bldLvl="1" animBg="1" rev="0" advAuto="0" spid="199" grpId="7"/>
      <p:bldP build="whole" bldLvl="1" animBg="1" rev="0" advAuto="0" spid="196" grpId="4"/>
      <p:bldP build="whole" bldLvl="1" animBg="1" rev="0" advAuto="0" spid="195" grpId="2"/>
      <p:bldP build="whole" bldLvl="1" animBg="1" rev="0" advAuto="0" spid="197" grpId="5"/>
      <p:bldP build="p" bldLvl="5" animBg="1" rev="0" advAuto="0" spid="192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What is Azure DevOps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16479">
              <a:defRPr spc="-95" sz="9500"/>
            </a:lvl1pPr>
          </a:lstStyle>
          <a:p>
            <a:pPr/>
            <a:r>
              <a:t>What is Azure DevOps?</a:t>
            </a:r>
          </a:p>
        </p:txBody>
      </p:sp>
      <p:sp>
        <p:nvSpPr>
          <p:cNvPr id="202" name="Software as a service (SaaS) platform from Microsoft…"/>
          <p:cNvSpPr txBox="1"/>
          <p:nvPr>
            <p:ph type="body" sz="quarter" idx="1"/>
          </p:nvPr>
        </p:nvSpPr>
        <p:spPr>
          <a:xfrm>
            <a:off x="1663495" y="6549805"/>
            <a:ext cx="13568855" cy="4049838"/>
          </a:xfrm>
          <a:prstGeom prst="rect">
            <a:avLst/>
          </a:prstGeom>
        </p:spPr>
        <p:txBody>
          <a:bodyPr/>
          <a:lstStyle/>
          <a:p>
            <a:pPr/>
            <a:r>
              <a:t>Software as a service (SaaS) platform from Microsoft</a:t>
            </a:r>
          </a:p>
          <a:p>
            <a:pPr/>
            <a:r>
              <a:t>Platform to implement all your DevOps processes</a:t>
            </a:r>
          </a:p>
          <a:p>
            <a:pPr/>
            <a:r>
              <a:t>Extended from a set of existing services and tools</a:t>
            </a:r>
          </a:p>
        </p:txBody>
      </p:sp>
      <p:pic>
        <p:nvPicPr>
          <p:cNvPr id="203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19379" y="2770175"/>
            <a:ext cx="7399023" cy="2700644"/>
          </a:xfrm>
          <a:prstGeom prst="rect">
            <a:avLst/>
          </a:prstGeom>
          <a:ln w="12700">
            <a:miter lim="400000"/>
          </a:ln>
        </p:spPr>
      </p:pic>
      <p:sp>
        <p:nvSpPr>
          <p:cNvPr id="204" name="DevOps Platform"/>
          <p:cNvSpPr/>
          <p:nvPr/>
        </p:nvSpPr>
        <p:spPr>
          <a:xfrm>
            <a:off x="14088202" y="3275946"/>
            <a:ext cx="7534314" cy="1689101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spcBef>
                <a:spcPts val="0"/>
              </a:spcBef>
              <a:defRPr sz="3200">
                <a:solidFill>
                  <a:srgbClr val="FFFFFF"/>
                </a:solidFill>
              </a:defRPr>
            </a:lvl1pPr>
          </a:lstStyle>
          <a:p>
            <a:pPr/>
            <a:r>
              <a:t>DevOps Platform</a:t>
            </a:r>
          </a:p>
        </p:txBody>
      </p:sp>
      <p:pic>
        <p:nvPicPr>
          <p:cNvPr id="205" name="pasted-movie.png" descr="pasted-movi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6433167" y="5916893"/>
            <a:ext cx="5846096" cy="557248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32" presetID="4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7" dur="10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Class="entr" nodeType="afterEffect" presetSubtype="32" presetID="4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11" dur="10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entr" nodeType="clickEffect" presetSubtype="32" presetID="4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20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16" dur="1000"/>
                                        <p:tgtEl>
                                          <p:spTgt spid="20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Class="entr" nodeType="withEffect" presetSubtype="32" presetID="4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19" dur="1000"/>
                                        <p:tgtEl>
                                          <p:spTgt spid="2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Class="entr" nodeType="afterEffect" presetSubtype="32" presetID="4" grpId="4" fill="hold">
                                  <p:stCondLst>
                                    <p:cond delay="10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23" dur="10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Class="entr" nodeType="clickEffect" presetSubtype="32" presetID="4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2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28" dur="1000"/>
                                        <p:tgtEl>
                                          <p:spTgt spid="2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Class="entr" nodeType="clickEffect" presetSubtype="32" presetID="4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2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33" dur="1000"/>
                                        <p:tgtEl>
                                          <p:spTgt spid="2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202" grpId="3"/>
      <p:bldP build="whole" bldLvl="1" animBg="1" rev="0" advAuto="0" spid="203" grpId="1"/>
      <p:bldP build="whole" bldLvl="1" animBg="1" rev="0" advAuto="0" spid="205" grpId="4"/>
      <p:bldP build="whole" bldLvl="1" animBg="1" rev="0" advAuto="0" spid="204" grpId="2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What is Azure DevOps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16479">
              <a:defRPr spc="-95" sz="9500"/>
            </a:lvl1pPr>
          </a:lstStyle>
          <a:p>
            <a:pPr/>
            <a:r>
              <a:t>What is Azure DevOps?</a:t>
            </a:r>
          </a:p>
        </p:txBody>
      </p:sp>
      <p:pic>
        <p:nvPicPr>
          <p:cNvPr id="208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34168" y="3337371"/>
            <a:ext cx="6425336" cy="2982427"/>
          </a:xfrm>
          <a:prstGeom prst="rect">
            <a:avLst/>
          </a:prstGeom>
          <a:ln w="12700">
            <a:miter lim="400000"/>
          </a:ln>
        </p:spPr>
      </p:pic>
      <p:sp>
        <p:nvSpPr>
          <p:cNvPr id="209" name="Combination of:"/>
          <p:cNvSpPr txBox="1"/>
          <p:nvPr/>
        </p:nvSpPr>
        <p:spPr>
          <a:xfrm>
            <a:off x="14699184" y="2325900"/>
            <a:ext cx="3852673" cy="7696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Combination of:</a:t>
            </a:r>
          </a:p>
        </p:txBody>
      </p:sp>
      <p:sp>
        <p:nvSpPr>
          <p:cNvPr id="210" name="Concepts"/>
          <p:cNvSpPr txBox="1"/>
          <p:nvPr/>
        </p:nvSpPr>
        <p:spPr>
          <a:xfrm>
            <a:off x="12393903" y="3337371"/>
            <a:ext cx="2612645" cy="769621"/>
          </a:xfrm>
          <a:prstGeom prst="rect">
            <a:avLst/>
          </a:prstGeom>
          <a:solidFill>
            <a:srgbClr val="40A2E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825500">
              <a:spcBef>
                <a:spcPts val="0"/>
              </a:spcBef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Concepts  </a:t>
            </a:r>
          </a:p>
        </p:txBody>
      </p:sp>
      <p:sp>
        <p:nvSpPr>
          <p:cNvPr id="211" name="Practices"/>
          <p:cNvSpPr txBox="1"/>
          <p:nvPr/>
        </p:nvSpPr>
        <p:spPr>
          <a:xfrm>
            <a:off x="15907463" y="3337371"/>
            <a:ext cx="2495297" cy="769621"/>
          </a:xfrm>
          <a:prstGeom prst="rect">
            <a:avLst/>
          </a:prstGeom>
          <a:solidFill>
            <a:srgbClr val="40A2E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825500">
              <a:spcBef>
                <a:spcPts val="0"/>
              </a:spcBef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Practices  </a:t>
            </a:r>
          </a:p>
        </p:txBody>
      </p:sp>
      <p:sp>
        <p:nvSpPr>
          <p:cNvPr id="212" name="Tools"/>
          <p:cNvSpPr txBox="1"/>
          <p:nvPr/>
        </p:nvSpPr>
        <p:spPr>
          <a:xfrm>
            <a:off x="19303674" y="3337371"/>
            <a:ext cx="1553465" cy="769621"/>
          </a:xfrm>
          <a:prstGeom prst="rect">
            <a:avLst/>
          </a:prstGeom>
          <a:solidFill>
            <a:srgbClr val="40A2E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825500">
              <a:spcBef>
                <a:spcPts val="0"/>
              </a:spcBef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Tools  </a:t>
            </a:r>
          </a:p>
        </p:txBody>
      </p:sp>
      <p:sp>
        <p:nvSpPr>
          <p:cNvPr id="213" name="Anything that makes developing and releasing applications…"/>
          <p:cNvSpPr txBox="1"/>
          <p:nvPr/>
        </p:nvSpPr>
        <p:spPr>
          <a:xfrm>
            <a:off x="1103554" y="9846094"/>
            <a:ext cx="14781578" cy="27889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spcBef>
                <a:spcPts val="0"/>
              </a:spcBef>
            </a:pPr>
            <a:r>
              <a:t>Anything that makes developing and releasing applications</a:t>
            </a:r>
          </a:p>
          <a:p>
            <a:pPr marL="457200" indent="-457200">
              <a:spcBef>
                <a:spcPts val="0"/>
              </a:spcBef>
              <a:buSzPct val="100000"/>
              <a:buChar char="•"/>
            </a:pPr>
            <a:r>
              <a:t>Fast</a:t>
            </a:r>
          </a:p>
          <a:p>
            <a:pPr marL="457200" indent="-457200">
              <a:spcBef>
                <a:spcPts val="0"/>
              </a:spcBef>
              <a:buSzPct val="100000"/>
              <a:buChar char="•"/>
            </a:pPr>
            <a:r>
              <a:t>Automated</a:t>
            </a:r>
          </a:p>
          <a:p>
            <a:pPr marL="457200" indent="-457200">
              <a:spcBef>
                <a:spcPts val="0"/>
              </a:spcBef>
              <a:buSzPct val="100000"/>
              <a:buChar char="•"/>
            </a:pPr>
            <a:r>
              <a:t>High Quality</a:t>
            </a:r>
          </a:p>
        </p:txBody>
      </p:sp>
      <p:pic>
        <p:nvPicPr>
          <p:cNvPr id="214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rcRect l="13954" t="8851" r="14640" b="13793"/>
          <a:stretch>
            <a:fillRect/>
          </a:stretch>
        </p:blipFill>
        <p:spPr>
          <a:xfrm>
            <a:off x="8267497" y="6069038"/>
            <a:ext cx="5877720" cy="31997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83" fill="norm" stroke="1" extrusionOk="0">
                <a:moveTo>
                  <a:pt x="3694" y="1"/>
                </a:moveTo>
                <a:cubicBezTo>
                  <a:pt x="3668" y="-3"/>
                  <a:pt x="3641" y="9"/>
                  <a:pt x="3616" y="27"/>
                </a:cubicBezTo>
                <a:cubicBezTo>
                  <a:pt x="3608" y="33"/>
                  <a:pt x="3602" y="42"/>
                  <a:pt x="3595" y="49"/>
                </a:cubicBezTo>
                <a:cubicBezTo>
                  <a:pt x="3579" y="65"/>
                  <a:pt x="3563" y="85"/>
                  <a:pt x="3548" y="110"/>
                </a:cubicBezTo>
                <a:cubicBezTo>
                  <a:pt x="3540" y="125"/>
                  <a:pt x="3533" y="141"/>
                  <a:pt x="3525" y="159"/>
                </a:cubicBezTo>
                <a:cubicBezTo>
                  <a:pt x="3512" y="189"/>
                  <a:pt x="3502" y="225"/>
                  <a:pt x="3492" y="263"/>
                </a:cubicBezTo>
                <a:cubicBezTo>
                  <a:pt x="3486" y="283"/>
                  <a:pt x="3480" y="303"/>
                  <a:pt x="3476" y="325"/>
                </a:cubicBezTo>
                <a:cubicBezTo>
                  <a:pt x="3463" y="389"/>
                  <a:pt x="3452" y="458"/>
                  <a:pt x="3448" y="539"/>
                </a:cubicBezTo>
                <a:cubicBezTo>
                  <a:pt x="3441" y="679"/>
                  <a:pt x="3445" y="809"/>
                  <a:pt x="3458" y="911"/>
                </a:cubicBezTo>
                <a:cubicBezTo>
                  <a:pt x="3465" y="962"/>
                  <a:pt x="3473" y="1004"/>
                  <a:pt x="3484" y="1039"/>
                </a:cubicBezTo>
                <a:cubicBezTo>
                  <a:pt x="3495" y="1076"/>
                  <a:pt x="3509" y="1105"/>
                  <a:pt x="3524" y="1122"/>
                </a:cubicBezTo>
                <a:cubicBezTo>
                  <a:pt x="3661" y="1282"/>
                  <a:pt x="3766" y="1269"/>
                  <a:pt x="3868" y="1082"/>
                </a:cubicBezTo>
                <a:cubicBezTo>
                  <a:pt x="3928" y="973"/>
                  <a:pt x="3985" y="967"/>
                  <a:pt x="4052" y="1064"/>
                </a:cubicBezTo>
                <a:cubicBezTo>
                  <a:pt x="4105" y="1141"/>
                  <a:pt x="4255" y="1202"/>
                  <a:pt x="4386" y="1200"/>
                </a:cubicBezTo>
                <a:cubicBezTo>
                  <a:pt x="4589" y="1196"/>
                  <a:pt x="4627" y="1140"/>
                  <a:pt x="4654" y="801"/>
                </a:cubicBezTo>
                <a:cubicBezTo>
                  <a:pt x="4670" y="599"/>
                  <a:pt x="4660" y="439"/>
                  <a:pt x="4634" y="362"/>
                </a:cubicBezTo>
                <a:cubicBezTo>
                  <a:pt x="4627" y="342"/>
                  <a:pt x="4619" y="328"/>
                  <a:pt x="4610" y="319"/>
                </a:cubicBezTo>
                <a:cubicBezTo>
                  <a:pt x="4594" y="303"/>
                  <a:pt x="4576" y="311"/>
                  <a:pt x="4556" y="343"/>
                </a:cubicBezTo>
                <a:cubicBezTo>
                  <a:pt x="4546" y="360"/>
                  <a:pt x="4535" y="382"/>
                  <a:pt x="4524" y="413"/>
                </a:cubicBezTo>
                <a:cubicBezTo>
                  <a:pt x="4517" y="435"/>
                  <a:pt x="4508" y="452"/>
                  <a:pt x="4496" y="464"/>
                </a:cubicBezTo>
                <a:cubicBezTo>
                  <a:pt x="4462" y="500"/>
                  <a:pt x="4409" y="490"/>
                  <a:pt x="4348" y="429"/>
                </a:cubicBezTo>
                <a:cubicBezTo>
                  <a:pt x="4289" y="371"/>
                  <a:pt x="4219" y="356"/>
                  <a:pt x="4155" y="386"/>
                </a:cubicBezTo>
                <a:cubicBezTo>
                  <a:pt x="4134" y="396"/>
                  <a:pt x="4112" y="412"/>
                  <a:pt x="4092" y="432"/>
                </a:cubicBezTo>
                <a:cubicBezTo>
                  <a:pt x="4069" y="456"/>
                  <a:pt x="4049" y="470"/>
                  <a:pt x="4030" y="477"/>
                </a:cubicBezTo>
                <a:cubicBezTo>
                  <a:pt x="3991" y="491"/>
                  <a:pt x="3961" y="470"/>
                  <a:pt x="3931" y="405"/>
                </a:cubicBezTo>
                <a:cubicBezTo>
                  <a:pt x="3915" y="373"/>
                  <a:pt x="3900" y="328"/>
                  <a:pt x="3884" y="274"/>
                </a:cubicBezTo>
                <a:cubicBezTo>
                  <a:pt x="3869" y="223"/>
                  <a:pt x="3852" y="181"/>
                  <a:pt x="3834" y="145"/>
                </a:cubicBezTo>
                <a:cubicBezTo>
                  <a:pt x="3827" y="131"/>
                  <a:pt x="3821" y="120"/>
                  <a:pt x="3814" y="108"/>
                </a:cubicBezTo>
                <a:cubicBezTo>
                  <a:pt x="3801" y="86"/>
                  <a:pt x="3787" y="69"/>
                  <a:pt x="3773" y="54"/>
                </a:cubicBezTo>
                <a:cubicBezTo>
                  <a:pt x="3767" y="47"/>
                  <a:pt x="3760" y="41"/>
                  <a:pt x="3754" y="36"/>
                </a:cubicBezTo>
                <a:cubicBezTo>
                  <a:pt x="3734" y="19"/>
                  <a:pt x="3715" y="4"/>
                  <a:pt x="3694" y="1"/>
                </a:cubicBezTo>
                <a:close/>
                <a:moveTo>
                  <a:pt x="9718" y="17"/>
                </a:moveTo>
                <a:cubicBezTo>
                  <a:pt x="9685" y="23"/>
                  <a:pt x="9657" y="43"/>
                  <a:pt x="9632" y="70"/>
                </a:cubicBezTo>
                <a:cubicBezTo>
                  <a:pt x="9622" y="81"/>
                  <a:pt x="9614" y="92"/>
                  <a:pt x="9606" y="105"/>
                </a:cubicBezTo>
                <a:cubicBezTo>
                  <a:pt x="9602" y="111"/>
                  <a:pt x="9597" y="117"/>
                  <a:pt x="9594" y="124"/>
                </a:cubicBezTo>
                <a:cubicBezTo>
                  <a:pt x="9580" y="151"/>
                  <a:pt x="9570" y="182"/>
                  <a:pt x="9562" y="220"/>
                </a:cubicBezTo>
                <a:cubicBezTo>
                  <a:pt x="9555" y="254"/>
                  <a:pt x="9544" y="280"/>
                  <a:pt x="9533" y="303"/>
                </a:cubicBezTo>
                <a:cubicBezTo>
                  <a:pt x="9521" y="327"/>
                  <a:pt x="9506" y="348"/>
                  <a:pt x="9490" y="359"/>
                </a:cubicBezTo>
                <a:cubicBezTo>
                  <a:pt x="9475" y="371"/>
                  <a:pt x="9458" y="373"/>
                  <a:pt x="9439" y="373"/>
                </a:cubicBezTo>
                <a:cubicBezTo>
                  <a:pt x="9420" y="372"/>
                  <a:pt x="9399" y="367"/>
                  <a:pt x="9377" y="354"/>
                </a:cubicBezTo>
                <a:cubicBezTo>
                  <a:pt x="9356" y="342"/>
                  <a:pt x="9334" y="338"/>
                  <a:pt x="9312" y="338"/>
                </a:cubicBezTo>
                <a:cubicBezTo>
                  <a:pt x="9248" y="339"/>
                  <a:pt x="9182" y="390"/>
                  <a:pt x="9142" y="480"/>
                </a:cubicBezTo>
                <a:cubicBezTo>
                  <a:pt x="9113" y="544"/>
                  <a:pt x="9084" y="585"/>
                  <a:pt x="9057" y="606"/>
                </a:cubicBezTo>
                <a:cubicBezTo>
                  <a:pt x="8977" y="667"/>
                  <a:pt x="8914" y="540"/>
                  <a:pt x="8914" y="266"/>
                </a:cubicBezTo>
                <a:cubicBezTo>
                  <a:pt x="8914" y="0"/>
                  <a:pt x="8908" y="-1"/>
                  <a:pt x="8726" y="239"/>
                </a:cubicBezTo>
                <a:cubicBezTo>
                  <a:pt x="8696" y="279"/>
                  <a:pt x="8671" y="323"/>
                  <a:pt x="8649" y="370"/>
                </a:cubicBezTo>
                <a:cubicBezTo>
                  <a:pt x="8604" y="464"/>
                  <a:pt x="8574" y="569"/>
                  <a:pt x="8560" y="673"/>
                </a:cubicBezTo>
                <a:cubicBezTo>
                  <a:pt x="8553" y="724"/>
                  <a:pt x="8550" y="774"/>
                  <a:pt x="8551" y="823"/>
                </a:cubicBezTo>
                <a:cubicBezTo>
                  <a:pt x="8551" y="823"/>
                  <a:pt x="8551" y="825"/>
                  <a:pt x="8551" y="825"/>
                </a:cubicBezTo>
                <a:cubicBezTo>
                  <a:pt x="8552" y="873"/>
                  <a:pt x="8556" y="920"/>
                  <a:pt x="8564" y="962"/>
                </a:cubicBezTo>
                <a:cubicBezTo>
                  <a:pt x="8589" y="1090"/>
                  <a:pt x="8649" y="1181"/>
                  <a:pt x="8742" y="1189"/>
                </a:cubicBezTo>
                <a:cubicBezTo>
                  <a:pt x="8787" y="1194"/>
                  <a:pt x="8833" y="1175"/>
                  <a:pt x="8870" y="1141"/>
                </a:cubicBezTo>
                <a:cubicBezTo>
                  <a:pt x="8889" y="1124"/>
                  <a:pt x="8905" y="1100"/>
                  <a:pt x="8919" y="1077"/>
                </a:cubicBezTo>
                <a:cubicBezTo>
                  <a:pt x="8932" y="1053"/>
                  <a:pt x="8943" y="1027"/>
                  <a:pt x="8949" y="999"/>
                </a:cubicBezTo>
                <a:cubicBezTo>
                  <a:pt x="8985" y="828"/>
                  <a:pt x="9011" y="826"/>
                  <a:pt x="9114" y="983"/>
                </a:cubicBezTo>
                <a:cubicBezTo>
                  <a:pt x="9148" y="1034"/>
                  <a:pt x="9201" y="1082"/>
                  <a:pt x="9261" y="1120"/>
                </a:cubicBezTo>
                <a:cubicBezTo>
                  <a:pt x="9322" y="1157"/>
                  <a:pt x="9389" y="1184"/>
                  <a:pt x="9447" y="1189"/>
                </a:cubicBezTo>
                <a:cubicBezTo>
                  <a:pt x="9630" y="1206"/>
                  <a:pt x="9660" y="1152"/>
                  <a:pt x="9680" y="777"/>
                </a:cubicBezTo>
                <a:cubicBezTo>
                  <a:pt x="9688" y="634"/>
                  <a:pt x="9700" y="528"/>
                  <a:pt x="9718" y="458"/>
                </a:cubicBezTo>
                <a:cubicBezTo>
                  <a:pt x="9727" y="424"/>
                  <a:pt x="9738" y="399"/>
                  <a:pt x="9748" y="384"/>
                </a:cubicBezTo>
                <a:cubicBezTo>
                  <a:pt x="9769" y="352"/>
                  <a:pt x="9790" y="358"/>
                  <a:pt x="9813" y="400"/>
                </a:cubicBezTo>
                <a:cubicBezTo>
                  <a:pt x="9846" y="462"/>
                  <a:pt x="9879" y="604"/>
                  <a:pt x="9900" y="828"/>
                </a:cubicBezTo>
                <a:cubicBezTo>
                  <a:pt x="9926" y="1093"/>
                  <a:pt x="9950" y="1205"/>
                  <a:pt x="9956" y="1077"/>
                </a:cubicBezTo>
                <a:cubicBezTo>
                  <a:pt x="9959" y="988"/>
                  <a:pt x="9972" y="914"/>
                  <a:pt x="9989" y="860"/>
                </a:cubicBezTo>
                <a:cubicBezTo>
                  <a:pt x="9997" y="834"/>
                  <a:pt x="10007" y="813"/>
                  <a:pt x="10017" y="796"/>
                </a:cubicBezTo>
                <a:cubicBezTo>
                  <a:pt x="10027" y="778"/>
                  <a:pt x="10037" y="765"/>
                  <a:pt x="10049" y="758"/>
                </a:cubicBezTo>
                <a:cubicBezTo>
                  <a:pt x="10083" y="738"/>
                  <a:pt x="10120" y="766"/>
                  <a:pt x="10145" y="849"/>
                </a:cubicBezTo>
                <a:cubicBezTo>
                  <a:pt x="10145" y="850"/>
                  <a:pt x="10145" y="852"/>
                  <a:pt x="10145" y="852"/>
                </a:cubicBezTo>
                <a:cubicBezTo>
                  <a:pt x="10154" y="880"/>
                  <a:pt x="10161" y="911"/>
                  <a:pt x="10167" y="951"/>
                </a:cubicBezTo>
                <a:cubicBezTo>
                  <a:pt x="10179" y="1037"/>
                  <a:pt x="10194" y="1103"/>
                  <a:pt x="10211" y="1149"/>
                </a:cubicBezTo>
                <a:cubicBezTo>
                  <a:pt x="10227" y="1196"/>
                  <a:pt x="10245" y="1223"/>
                  <a:pt x="10263" y="1229"/>
                </a:cubicBezTo>
                <a:cubicBezTo>
                  <a:pt x="10300" y="1242"/>
                  <a:pt x="10339" y="1174"/>
                  <a:pt x="10371" y="1021"/>
                </a:cubicBezTo>
                <a:cubicBezTo>
                  <a:pt x="10381" y="975"/>
                  <a:pt x="10389" y="940"/>
                  <a:pt x="10399" y="916"/>
                </a:cubicBezTo>
                <a:cubicBezTo>
                  <a:pt x="10428" y="844"/>
                  <a:pt x="10462" y="864"/>
                  <a:pt x="10532" y="970"/>
                </a:cubicBezTo>
                <a:cubicBezTo>
                  <a:pt x="10594" y="1065"/>
                  <a:pt x="10761" y="1158"/>
                  <a:pt x="10905" y="1179"/>
                </a:cubicBezTo>
                <a:cubicBezTo>
                  <a:pt x="11063" y="1202"/>
                  <a:pt x="11130" y="1187"/>
                  <a:pt x="11154" y="1090"/>
                </a:cubicBezTo>
                <a:cubicBezTo>
                  <a:pt x="11155" y="1090"/>
                  <a:pt x="11154" y="1088"/>
                  <a:pt x="11154" y="1088"/>
                </a:cubicBezTo>
                <a:cubicBezTo>
                  <a:pt x="11162" y="1055"/>
                  <a:pt x="11166" y="1014"/>
                  <a:pt x="11166" y="962"/>
                </a:cubicBezTo>
                <a:cubicBezTo>
                  <a:pt x="11166" y="821"/>
                  <a:pt x="11202" y="668"/>
                  <a:pt x="11245" y="619"/>
                </a:cubicBezTo>
                <a:cubicBezTo>
                  <a:pt x="11261" y="601"/>
                  <a:pt x="11279" y="590"/>
                  <a:pt x="11296" y="587"/>
                </a:cubicBezTo>
                <a:cubicBezTo>
                  <a:pt x="11314" y="584"/>
                  <a:pt x="11331" y="590"/>
                  <a:pt x="11348" y="600"/>
                </a:cubicBezTo>
                <a:cubicBezTo>
                  <a:pt x="11383" y="621"/>
                  <a:pt x="11416" y="666"/>
                  <a:pt x="11445" y="726"/>
                </a:cubicBezTo>
                <a:cubicBezTo>
                  <a:pt x="11473" y="786"/>
                  <a:pt x="11496" y="858"/>
                  <a:pt x="11510" y="940"/>
                </a:cubicBezTo>
                <a:cubicBezTo>
                  <a:pt x="11518" y="982"/>
                  <a:pt x="11523" y="1025"/>
                  <a:pt x="11525" y="1069"/>
                </a:cubicBezTo>
                <a:cubicBezTo>
                  <a:pt x="11527" y="1112"/>
                  <a:pt x="11525" y="1157"/>
                  <a:pt x="11520" y="1200"/>
                </a:cubicBezTo>
                <a:cubicBezTo>
                  <a:pt x="11505" y="1353"/>
                  <a:pt x="11512" y="1450"/>
                  <a:pt x="11532" y="1489"/>
                </a:cubicBezTo>
                <a:cubicBezTo>
                  <a:pt x="11534" y="1493"/>
                  <a:pt x="11537" y="1492"/>
                  <a:pt x="11539" y="1495"/>
                </a:cubicBezTo>
                <a:cubicBezTo>
                  <a:pt x="11559" y="1519"/>
                  <a:pt x="11588" y="1500"/>
                  <a:pt x="11618" y="1433"/>
                </a:cubicBezTo>
                <a:cubicBezTo>
                  <a:pt x="11641" y="1383"/>
                  <a:pt x="11663" y="1309"/>
                  <a:pt x="11684" y="1208"/>
                </a:cubicBezTo>
                <a:cubicBezTo>
                  <a:pt x="11770" y="789"/>
                  <a:pt x="11817" y="536"/>
                  <a:pt x="11827" y="413"/>
                </a:cubicBezTo>
                <a:cubicBezTo>
                  <a:pt x="11837" y="289"/>
                  <a:pt x="11811" y="295"/>
                  <a:pt x="11752" y="384"/>
                </a:cubicBezTo>
                <a:cubicBezTo>
                  <a:pt x="11707" y="453"/>
                  <a:pt x="11654" y="489"/>
                  <a:pt x="11620" y="483"/>
                </a:cubicBezTo>
                <a:cubicBezTo>
                  <a:pt x="11608" y="480"/>
                  <a:pt x="11597" y="474"/>
                  <a:pt x="11590" y="461"/>
                </a:cubicBezTo>
                <a:cubicBezTo>
                  <a:pt x="11577" y="436"/>
                  <a:pt x="11502" y="412"/>
                  <a:pt x="11391" y="392"/>
                </a:cubicBezTo>
                <a:cubicBezTo>
                  <a:pt x="11280" y="372"/>
                  <a:pt x="11135" y="354"/>
                  <a:pt x="10981" y="349"/>
                </a:cubicBezTo>
                <a:cubicBezTo>
                  <a:pt x="10769" y="341"/>
                  <a:pt x="10626" y="351"/>
                  <a:pt x="10533" y="378"/>
                </a:cubicBezTo>
                <a:cubicBezTo>
                  <a:pt x="10440" y="406"/>
                  <a:pt x="10396" y="453"/>
                  <a:pt x="10380" y="528"/>
                </a:cubicBezTo>
                <a:cubicBezTo>
                  <a:pt x="10372" y="567"/>
                  <a:pt x="10362" y="592"/>
                  <a:pt x="10349" y="606"/>
                </a:cubicBezTo>
                <a:cubicBezTo>
                  <a:pt x="10314" y="645"/>
                  <a:pt x="10254" y="573"/>
                  <a:pt x="10141" y="365"/>
                </a:cubicBezTo>
                <a:cubicBezTo>
                  <a:pt x="10108" y="305"/>
                  <a:pt x="10074" y="255"/>
                  <a:pt x="10039" y="210"/>
                </a:cubicBezTo>
                <a:cubicBezTo>
                  <a:pt x="10033" y="202"/>
                  <a:pt x="10026" y="196"/>
                  <a:pt x="10020" y="188"/>
                </a:cubicBezTo>
                <a:cubicBezTo>
                  <a:pt x="9993" y="156"/>
                  <a:pt x="9968" y="128"/>
                  <a:pt x="9941" y="105"/>
                </a:cubicBezTo>
                <a:cubicBezTo>
                  <a:pt x="9929" y="95"/>
                  <a:pt x="9918" y="84"/>
                  <a:pt x="9906" y="76"/>
                </a:cubicBezTo>
                <a:cubicBezTo>
                  <a:pt x="9882" y="58"/>
                  <a:pt x="9858" y="45"/>
                  <a:pt x="9834" y="36"/>
                </a:cubicBezTo>
                <a:cubicBezTo>
                  <a:pt x="9826" y="32"/>
                  <a:pt x="9818" y="27"/>
                  <a:pt x="9810" y="25"/>
                </a:cubicBezTo>
                <a:cubicBezTo>
                  <a:pt x="9778" y="15"/>
                  <a:pt x="9746" y="11"/>
                  <a:pt x="9718" y="17"/>
                </a:cubicBezTo>
                <a:close/>
                <a:moveTo>
                  <a:pt x="5485" y="65"/>
                </a:moveTo>
                <a:cubicBezTo>
                  <a:pt x="5469" y="72"/>
                  <a:pt x="5454" y="122"/>
                  <a:pt x="5434" y="215"/>
                </a:cubicBezTo>
                <a:cubicBezTo>
                  <a:pt x="5396" y="397"/>
                  <a:pt x="5362" y="415"/>
                  <a:pt x="5280" y="290"/>
                </a:cubicBezTo>
                <a:cubicBezTo>
                  <a:pt x="5245" y="237"/>
                  <a:pt x="5217" y="207"/>
                  <a:pt x="5194" y="201"/>
                </a:cubicBezTo>
                <a:cubicBezTo>
                  <a:pt x="5182" y="199"/>
                  <a:pt x="5172" y="203"/>
                  <a:pt x="5163" y="212"/>
                </a:cubicBezTo>
                <a:cubicBezTo>
                  <a:pt x="5154" y="221"/>
                  <a:pt x="5147" y="237"/>
                  <a:pt x="5141" y="258"/>
                </a:cubicBezTo>
                <a:cubicBezTo>
                  <a:pt x="5130" y="300"/>
                  <a:pt x="5125" y="365"/>
                  <a:pt x="5125" y="456"/>
                </a:cubicBezTo>
                <a:cubicBezTo>
                  <a:pt x="5125" y="545"/>
                  <a:pt x="5130" y="659"/>
                  <a:pt x="5141" y="796"/>
                </a:cubicBezTo>
                <a:cubicBezTo>
                  <a:pt x="5167" y="1108"/>
                  <a:pt x="5186" y="1202"/>
                  <a:pt x="5309" y="1229"/>
                </a:cubicBezTo>
                <a:cubicBezTo>
                  <a:pt x="5350" y="1239"/>
                  <a:pt x="5401" y="1240"/>
                  <a:pt x="5469" y="1240"/>
                </a:cubicBezTo>
                <a:cubicBezTo>
                  <a:pt x="5600" y="1240"/>
                  <a:pt x="5672" y="1231"/>
                  <a:pt x="5713" y="1184"/>
                </a:cubicBezTo>
                <a:cubicBezTo>
                  <a:pt x="5733" y="1160"/>
                  <a:pt x="5747" y="1126"/>
                  <a:pt x="5754" y="1080"/>
                </a:cubicBezTo>
                <a:cubicBezTo>
                  <a:pt x="5761" y="1033"/>
                  <a:pt x="5762" y="974"/>
                  <a:pt x="5762" y="898"/>
                </a:cubicBezTo>
                <a:cubicBezTo>
                  <a:pt x="5762" y="709"/>
                  <a:pt x="5762" y="507"/>
                  <a:pt x="5762" y="450"/>
                </a:cubicBezTo>
                <a:cubicBezTo>
                  <a:pt x="5762" y="394"/>
                  <a:pt x="5726" y="349"/>
                  <a:pt x="5684" y="349"/>
                </a:cubicBezTo>
                <a:cubicBezTo>
                  <a:pt x="5641" y="349"/>
                  <a:pt x="5579" y="265"/>
                  <a:pt x="5545" y="164"/>
                </a:cubicBezTo>
                <a:cubicBezTo>
                  <a:pt x="5521" y="91"/>
                  <a:pt x="5502" y="57"/>
                  <a:pt x="5485" y="65"/>
                </a:cubicBezTo>
                <a:close/>
                <a:moveTo>
                  <a:pt x="4844" y="325"/>
                </a:moveTo>
                <a:cubicBezTo>
                  <a:pt x="4835" y="320"/>
                  <a:pt x="4831" y="328"/>
                  <a:pt x="4826" y="335"/>
                </a:cubicBezTo>
                <a:cubicBezTo>
                  <a:pt x="4824" y="339"/>
                  <a:pt x="4822" y="342"/>
                  <a:pt x="4820" y="349"/>
                </a:cubicBezTo>
                <a:cubicBezTo>
                  <a:pt x="4819" y="354"/>
                  <a:pt x="4819" y="366"/>
                  <a:pt x="4819" y="373"/>
                </a:cubicBezTo>
                <a:cubicBezTo>
                  <a:pt x="4817" y="394"/>
                  <a:pt x="4817" y="429"/>
                  <a:pt x="4819" y="469"/>
                </a:cubicBezTo>
                <a:cubicBezTo>
                  <a:pt x="4822" y="549"/>
                  <a:pt x="4830" y="650"/>
                  <a:pt x="4847" y="828"/>
                </a:cubicBezTo>
                <a:lnTo>
                  <a:pt x="4890" y="1310"/>
                </a:lnTo>
                <a:lnTo>
                  <a:pt x="4935" y="898"/>
                </a:lnTo>
                <a:cubicBezTo>
                  <a:pt x="4948" y="784"/>
                  <a:pt x="4950" y="671"/>
                  <a:pt x="4944" y="579"/>
                </a:cubicBezTo>
                <a:cubicBezTo>
                  <a:pt x="4939" y="487"/>
                  <a:pt x="4924" y="415"/>
                  <a:pt x="4903" y="389"/>
                </a:cubicBezTo>
                <a:cubicBezTo>
                  <a:pt x="4877" y="356"/>
                  <a:pt x="4858" y="332"/>
                  <a:pt x="4844" y="325"/>
                </a:cubicBezTo>
                <a:close/>
                <a:moveTo>
                  <a:pt x="6077" y="335"/>
                </a:moveTo>
                <a:cubicBezTo>
                  <a:pt x="5958" y="327"/>
                  <a:pt x="5918" y="385"/>
                  <a:pt x="5946" y="520"/>
                </a:cubicBezTo>
                <a:cubicBezTo>
                  <a:pt x="5969" y="627"/>
                  <a:pt x="5987" y="842"/>
                  <a:pt x="5987" y="997"/>
                </a:cubicBezTo>
                <a:cubicBezTo>
                  <a:pt x="5987" y="1053"/>
                  <a:pt x="5990" y="1096"/>
                  <a:pt x="5993" y="1128"/>
                </a:cubicBezTo>
                <a:cubicBezTo>
                  <a:pt x="5996" y="1158"/>
                  <a:pt x="6001" y="1178"/>
                  <a:pt x="6009" y="1187"/>
                </a:cubicBezTo>
                <a:cubicBezTo>
                  <a:pt x="6017" y="1196"/>
                  <a:pt x="6027" y="1194"/>
                  <a:pt x="6041" y="1181"/>
                </a:cubicBezTo>
                <a:cubicBezTo>
                  <a:pt x="6055" y="1169"/>
                  <a:pt x="6072" y="1147"/>
                  <a:pt x="6094" y="1114"/>
                </a:cubicBezTo>
                <a:cubicBezTo>
                  <a:pt x="6129" y="1060"/>
                  <a:pt x="6160" y="1032"/>
                  <a:pt x="6185" y="1029"/>
                </a:cubicBezTo>
                <a:cubicBezTo>
                  <a:pt x="6198" y="1027"/>
                  <a:pt x="6209" y="1031"/>
                  <a:pt x="6219" y="1042"/>
                </a:cubicBezTo>
                <a:cubicBezTo>
                  <a:pt x="6230" y="1053"/>
                  <a:pt x="6238" y="1071"/>
                  <a:pt x="6247" y="1096"/>
                </a:cubicBezTo>
                <a:cubicBezTo>
                  <a:pt x="6259" y="1133"/>
                  <a:pt x="6285" y="1159"/>
                  <a:pt x="6317" y="1176"/>
                </a:cubicBezTo>
                <a:cubicBezTo>
                  <a:pt x="6412" y="1226"/>
                  <a:pt x="6569" y="1185"/>
                  <a:pt x="6633" y="1066"/>
                </a:cubicBezTo>
                <a:cubicBezTo>
                  <a:pt x="6640" y="1054"/>
                  <a:pt x="6651" y="1046"/>
                  <a:pt x="6664" y="1042"/>
                </a:cubicBezTo>
                <a:cubicBezTo>
                  <a:pt x="6703" y="1031"/>
                  <a:pt x="6765" y="1058"/>
                  <a:pt x="6823" y="1114"/>
                </a:cubicBezTo>
                <a:cubicBezTo>
                  <a:pt x="6917" y="1207"/>
                  <a:pt x="7011" y="1205"/>
                  <a:pt x="7109" y="1109"/>
                </a:cubicBezTo>
                <a:cubicBezTo>
                  <a:pt x="7149" y="1070"/>
                  <a:pt x="7189" y="1047"/>
                  <a:pt x="7222" y="1042"/>
                </a:cubicBezTo>
                <a:cubicBezTo>
                  <a:pt x="7256" y="1037"/>
                  <a:pt x="7283" y="1050"/>
                  <a:pt x="7294" y="1082"/>
                </a:cubicBezTo>
                <a:cubicBezTo>
                  <a:pt x="7299" y="1098"/>
                  <a:pt x="7316" y="1114"/>
                  <a:pt x="7340" y="1128"/>
                </a:cubicBezTo>
                <a:cubicBezTo>
                  <a:pt x="7365" y="1141"/>
                  <a:pt x="7399" y="1153"/>
                  <a:pt x="7438" y="1163"/>
                </a:cubicBezTo>
                <a:cubicBezTo>
                  <a:pt x="7517" y="1182"/>
                  <a:pt x="7621" y="1191"/>
                  <a:pt x="7730" y="1187"/>
                </a:cubicBezTo>
                <a:cubicBezTo>
                  <a:pt x="7971" y="1178"/>
                  <a:pt x="8066" y="1172"/>
                  <a:pt x="8103" y="1072"/>
                </a:cubicBezTo>
                <a:cubicBezTo>
                  <a:pt x="8111" y="1051"/>
                  <a:pt x="8116" y="1025"/>
                  <a:pt x="8119" y="997"/>
                </a:cubicBezTo>
                <a:cubicBezTo>
                  <a:pt x="8126" y="939"/>
                  <a:pt x="8127" y="866"/>
                  <a:pt x="8127" y="766"/>
                </a:cubicBezTo>
                <a:lnTo>
                  <a:pt x="8127" y="359"/>
                </a:lnTo>
                <a:lnTo>
                  <a:pt x="7526" y="346"/>
                </a:lnTo>
                <a:cubicBezTo>
                  <a:pt x="7361" y="343"/>
                  <a:pt x="7197" y="352"/>
                  <a:pt x="7065" y="370"/>
                </a:cubicBezTo>
                <a:cubicBezTo>
                  <a:pt x="6933" y="388"/>
                  <a:pt x="6833" y="415"/>
                  <a:pt x="6798" y="445"/>
                </a:cubicBezTo>
                <a:cubicBezTo>
                  <a:pt x="6759" y="479"/>
                  <a:pt x="6722" y="490"/>
                  <a:pt x="6690" y="480"/>
                </a:cubicBezTo>
                <a:cubicBezTo>
                  <a:pt x="6690" y="480"/>
                  <a:pt x="6689" y="480"/>
                  <a:pt x="6689" y="480"/>
                </a:cubicBezTo>
                <a:cubicBezTo>
                  <a:pt x="6673" y="475"/>
                  <a:pt x="6659" y="464"/>
                  <a:pt x="6646" y="448"/>
                </a:cubicBezTo>
                <a:cubicBezTo>
                  <a:pt x="6633" y="431"/>
                  <a:pt x="6622" y="411"/>
                  <a:pt x="6613" y="384"/>
                </a:cubicBezTo>
                <a:cubicBezTo>
                  <a:pt x="6603" y="355"/>
                  <a:pt x="6593" y="340"/>
                  <a:pt x="6584" y="335"/>
                </a:cubicBezTo>
                <a:cubicBezTo>
                  <a:pt x="6575" y="331"/>
                  <a:pt x="6568" y="338"/>
                  <a:pt x="6560" y="354"/>
                </a:cubicBezTo>
                <a:cubicBezTo>
                  <a:pt x="6559" y="356"/>
                  <a:pt x="6558" y="360"/>
                  <a:pt x="6557" y="362"/>
                </a:cubicBezTo>
                <a:cubicBezTo>
                  <a:pt x="6541" y="402"/>
                  <a:pt x="6526" y="483"/>
                  <a:pt x="6514" y="614"/>
                </a:cubicBezTo>
                <a:cubicBezTo>
                  <a:pt x="6496" y="797"/>
                  <a:pt x="6467" y="918"/>
                  <a:pt x="6435" y="972"/>
                </a:cubicBezTo>
                <a:cubicBezTo>
                  <a:pt x="6424" y="991"/>
                  <a:pt x="6412" y="1001"/>
                  <a:pt x="6401" y="1005"/>
                </a:cubicBezTo>
                <a:cubicBezTo>
                  <a:pt x="6390" y="1008"/>
                  <a:pt x="6380" y="1006"/>
                  <a:pt x="6369" y="994"/>
                </a:cubicBezTo>
                <a:cubicBezTo>
                  <a:pt x="6358" y="983"/>
                  <a:pt x="6348" y="961"/>
                  <a:pt x="6339" y="935"/>
                </a:cubicBezTo>
                <a:cubicBezTo>
                  <a:pt x="6318" y="882"/>
                  <a:pt x="6300" y="799"/>
                  <a:pt x="6287" y="683"/>
                </a:cubicBezTo>
                <a:cubicBezTo>
                  <a:pt x="6274" y="567"/>
                  <a:pt x="6251" y="483"/>
                  <a:pt x="6217" y="426"/>
                </a:cubicBezTo>
                <a:cubicBezTo>
                  <a:pt x="6183" y="370"/>
                  <a:pt x="6137" y="339"/>
                  <a:pt x="6077" y="335"/>
                </a:cubicBezTo>
                <a:close/>
                <a:moveTo>
                  <a:pt x="4711" y="1928"/>
                </a:moveTo>
                <a:cubicBezTo>
                  <a:pt x="4701" y="1928"/>
                  <a:pt x="4691" y="1934"/>
                  <a:pt x="4682" y="1944"/>
                </a:cubicBezTo>
                <a:cubicBezTo>
                  <a:pt x="4673" y="1954"/>
                  <a:pt x="4665" y="1969"/>
                  <a:pt x="4658" y="1987"/>
                </a:cubicBezTo>
                <a:cubicBezTo>
                  <a:pt x="4645" y="2023"/>
                  <a:pt x="4636" y="2072"/>
                  <a:pt x="4636" y="2126"/>
                </a:cubicBezTo>
                <a:cubicBezTo>
                  <a:pt x="4636" y="2208"/>
                  <a:pt x="4626" y="2275"/>
                  <a:pt x="4609" y="2324"/>
                </a:cubicBezTo>
                <a:cubicBezTo>
                  <a:pt x="4600" y="2350"/>
                  <a:pt x="4590" y="2370"/>
                  <a:pt x="4578" y="2386"/>
                </a:cubicBezTo>
                <a:cubicBezTo>
                  <a:pt x="4567" y="2402"/>
                  <a:pt x="4554" y="2414"/>
                  <a:pt x="4540" y="2421"/>
                </a:cubicBezTo>
                <a:cubicBezTo>
                  <a:pt x="4527" y="2428"/>
                  <a:pt x="4511" y="2431"/>
                  <a:pt x="4496" y="2429"/>
                </a:cubicBezTo>
                <a:cubicBezTo>
                  <a:pt x="4451" y="2421"/>
                  <a:pt x="4403" y="2370"/>
                  <a:pt x="4362" y="2268"/>
                </a:cubicBezTo>
                <a:cubicBezTo>
                  <a:pt x="4338" y="2207"/>
                  <a:pt x="4319" y="2160"/>
                  <a:pt x="4302" y="2129"/>
                </a:cubicBezTo>
                <a:cubicBezTo>
                  <a:pt x="4286" y="2098"/>
                  <a:pt x="4274" y="2085"/>
                  <a:pt x="4260" y="2086"/>
                </a:cubicBezTo>
                <a:cubicBezTo>
                  <a:pt x="4233" y="2088"/>
                  <a:pt x="4204" y="2150"/>
                  <a:pt x="4152" y="2279"/>
                </a:cubicBezTo>
                <a:cubicBezTo>
                  <a:pt x="4136" y="2320"/>
                  <a:pt x="4123" y="2361"/>
                  <a:pt x="4113" y="2399"/>
                </a:cubicBezTo>
                <a:cubicBezTo>
                  <a:pt x="4113" y="2400"/>
                  <a:pt x="4113" y="2402"/>
                  <a:pt x="4113" y="2402"/>
                </a:cubicBezTo>
                <a:cubicBezTo>
                  <a:pt x="4083" y="2518"/>
                  <a:pt x="4083" y="2617"/>
                  <a:pt x="4116" y="2678"/>
                </a:cubicBezTo>
                <a:cubicBezTo>
                  <a:pt x="4154" y="2750"/>
                  <a:pt x="4186" y="2971"/>
                  <a:pt x="4186" y="3170"/>
                </a:cubicBezTo>
                <a:cubicBezTo>
                  <a:pt x="4186" y="3369"/>
                  <a:pt x="4208" y="3572"/>
                  <a:pt x="4235" y="3623"/>
                </a:cubicBezTo>
                <a:cubicBezTo>
                  <a:pt x="4249" y="3648"/>
                  <a:pt x="4290" y="3670"/>
                  <a:pt x="4345" y="3687"/>
                </a:cubicBezTo>
                <a:cubicBezTo>
                  <a:pt x="4399" y="3704"/>
                  <a:pt x="4467" y="3717"/>
                  <a:pt x="4536" y="3717"/>
                </a:cubicBezTo>
                <a:lnTo>
                  <a:pt x="4787" y="3717"/>
                </a:lnTo>
                <a:lnTo>
                  <a:pt x="4787" y="2822"/>
                </a:lnTo>
                <a:cubicBezTo>
                  <a:pt x="4787" y="2318"/>
                  <a:pt x="4753" y="1928"/>
                  <a:pt x="4711" y="1928"/>
                </a:cubicBezTo>
                <a:close/>
                <a:moveTo>
                  <a:pt x="9150" y="1928"/>
                </a:moveTo>
                <a:cubicBezTo>
                  <a:pt x="9115" y="1928"/>
                  <a:pt x="9081" y="2331"/>
                  <a:pt x="9073" y="2822"/>
                </a:cubicBezTo>
                <a:cubicBezTo>
                  <a:pt x="9069" y="3092"/>
                  <a:pt x="9074" y="3314"/>
                  <a:pt x="9085" y="3470"/>
                </a:cubicBezTo>
                <a:cubicBezTo>
                  <a:pt x="9090" y="3549"/>
                  <a:pt x="9098" y="3610"/>
                  <a:pt x="9107" y="3652"/>
                </a:cubicBezTo>
                <a:cubicBezTo>
                  <a:pt x="9116" y="3694"/>
                  <a:pt x="9126" y="3717"/>
                  <a:pt x="9137" y="3717"/>
                </a:cubicBezTo>
                <a:cubicBezTo>
                  <a:pt x="9183" y="3717"/>
                  <a:pt x="9215" y="3346"/>
                  <a:pt x="9215" y="2822"/>
                </a:cubicBezTo>
                <a:cubicBezTo>
                  <a:pt x="9215" y="2331"/>
                  <a:pt x="9186" y="1928"/>
                  <a:pt x="9150" y="1928"/>
                </a:cubicBezTo>
                <a:close/>
                <a:moveTo>
                  <a:pt x="13907" y="1928"/>
                </a:moveTo>
                <a:cubicBezTo>
                  <a:pt x="13820" y="1928"/>
                  <a:pt x="13793" y="1999"/>
                  <a:pt x="13823" y="2145"/>
                </a:cubicBezTo>
                <a:cubicBezTo>
                  <a:pt x="13848" y="2265"/>
                  <a:pt x="13869" y="2667"/>
                  <a:pt x="13869" y="3039"/>
                </a:cubicBezTo>
                <a:cubicBezTo>
                  <a:pt x="13869" y="3373"/>
                  <a:pt x="13890" y="3594"/>
                  <a:pt x="13924" y="3679"/>
                </a:cubicBezTo>
                <a:cubicBezTo>
                  <a:pt x="13933" y="3700"/>
                  <a:pt x="13942" y="3713"/>
                  <a:pt x="13952" y="3717"/>
                </a:cubicBezTo>
                <a:cubicBezTo>
                  <a:pt x="13981" y="3727"/>
                  <a:pt x="14015" y="3656"/>
                  <a:pt x="14049" y="3492"/>
                </a:cubicBezTo>
                <a:cubicBezTo>
                  <a:pt x="14060" y="3440"/>
                  <a:pt x="14069" y="3400"/>
                  <a:pt x="14079" y="3374"/>
                </a:cubicBezTo>
                <a:cubicBezTo>
                  <a:pt x="14088" y="3347"/>
                  <a:pt x="14098" y="3334"/>
                  <a:pt x="14111" y="3334"/>
                </a:cubicBezTo>
                <a:cubicBezTo>
                  <a:pt x="14135" y="3334"/>
                  <a:pt x="14170" y="3388"/>
                  <a:pt x="14233" y="3492"/>
                </a:cubicBezTo>
                <a:cubicBezTo>
                  <a:pt x="14271" y="3553"/>
                  <a:pt x="14314" y="3609"/>
                  <a:pt x="14357" y="3650"/>
                </a:cubicBezTo>
                <a:cubicBezTo>
                  <a:pt x="14400" y="3690"/>
                  <a:pt x="14440" y="3717"/>
                  <a:pt x="14468" y="3717"/>
                </a:cubicBezTo>
                <a:cubicBezTo>
                  <a:pt x="14523" y="3717"/>
                  <a:pt x="14631" y="3615"/>
                  <a:pt x="14706" y="3492"/>
                </a:cubicBezTo>
                <a:cubicBezTo>
                  <a:pt x="14769" y="3388"/>
                  <a:pt x="14804" y="3334"/>
                  <a:pt x="14828" y="3334"/>
                </a:cubicBezTo>
                <a:cubicBezTo>
                  <a:pt x="14841" y="3334"/>
                  <a:pt x="14849" y="3347"/>
                  <a:pt x="14859" y="3374"/>
                </a:cubicBezTo>
                <a:cubicBezTo>
                  <a:pt x="14868" y="3400"/>
                  <a:pt x="14877" y="3440"/>
                  <a:pt x="14888" y="3492"/>
                </a:cubicBezTo>
                <a:cubicBezTo>
                  <a:pt x="14907" y="3582"/>
                  <a:pt x="14927" y="3642"/>
                  <a:pt x="14948" y="3676"/>
                </a:cubicBezTo>
                <a:cubicBezTo>
                  <a:pt x="14958" y="3694"/>
                  <a:pt x="14969" y="3704"/>
                  <a:pt x="14979" y="3708"/>
                </a:cubicBezTo>
                <a:cubicBezTo>
                  <a:pt x="14998" y="3717"/>
                  <a:pt x="15018" y="3698"/>
                  <a:pt x="15032" y="3658"/>
                </a:cubicBezTo>
                <a:cubicBezTo>
                  <a:pt x="15040" y="3637"/>
                  <a:pt x="15046" y="3611"/>
                  <a:pt x="15051" y="3580"/>
                </a:cubicBezTo>
                <a:cubicBezTo>
                  <a:pt x="15052" y="3580"/>
                  <a:pt x="15051" y="3578"/>
                  <a:pt x="15051" y="3577"/>
                </a:cubicBezTo>
                <a:cubicBezTo>
                  <a:pt x="15063" y="3513"/>
                  <a:pt x="15070" y="3428"/>
                  <a:pt x="15070" y="3320"/>
                </a:cubicBezTo>
                <a:cubicBezTo>
                  <a:pt x="15070" y="3122"/>
                  <a:pt x="15108" y="2926"/>
                  <a:pt x="15159" y="2801"/>
                </a:cubicBezTo>
                <a:cubicBezTo>
                  <a:pt x="15185" y="2739"/>
                  <a:pt x="15213" y="2696"/>
                  <a:pt x="15241" y="2678"/>
                </a:cubicBezTo>
                <a:cubicBezTo>
                  <a:pt x="15269" y="2659"/>
                  <a:pt x="15297" y="2665"/>
                  <a:pt x="15320" y="2707"/>
                </a:cubicBezTo>
                <a:cubicBezTo>
                  <a:pt x="15347" y="2757"/>
                  <a:pt x="15369" y="3007"/>
                  <a:pt x="15369" y="3259"/>
                </a:cubicBezTo>
                <a:cubicBezTo>
                  <a:pt x="15369" y="3448"/>
                  <a:pt x="15389" y="3609"/>
                  <a:pt x="15416" y="3679"/>
                </a:cubicBezTo>
                <a:cubicBezTo>
                  <a:pt x="15425" y="3702"/>
                  <a:pt x="15435" y="3717"/>
                  <a:pt x="15445" y="3717"/>
                </a:cubicBezTo>
                <a:cubicBezTo>
                  <a:pt x="15455" y="3717"/>
                  <a:pt x="15466" y="3696"/>
                  <a:pt x="15474" y="3666"/>
                </a:cubicBezTo>
                <a:cubicBezTo>
                  <a:pt x="15501" y="3571"/>
                  <a:pt x="15520" y="3353"/>
                  <a:pt x="15520" y="3098"/>
                </a:cubicBezTo>
                <a:lnTo>
                  <a:pt x="15520" y="2477"/>
                </a:lnTo>
                <a:lnTo>
                  <a:pt x="15225" y="2477"/>
                </a:lnTo>
                <a:cubicBezTo>
                  <a:pt x="15103" y="2477"/>
                  <a:pt x="14985" y="2517"/>
                  <a:pt x="14922" y="2571"/>
                </a:cubicBezTo>
                <a:cubicBezTo>
                  <a:pt x="14901" y="2589"/>
                  <a:pt x="14885" y="2606"/>
                  <a:pt x="14878" y="2627"/>
                </a:cubicBezTo>
                <a:cubicBezTo>
                  <a:pt x="14869" y="2655"/>
                  <a:pt x="14860" y="2675"/>
                  <a:pt x="14850" y="2689"/>
                </a:cubicBezTo>
                <a:cubicBezTo>
                  <a:pt x="14822" y="2727"/>
                  <a:pt x="14789" y="2707"/>
                  <a:pt x="14745" y="2627"/>
                </a:cubicBezTo>
                <a:cubicBezTo>
                  <a:pt x="14732" y="2603"/>
                  <a:pt x="14714" y="2581"/>
                  <a:pt x="14694" y="2563"/>
                </a:cubicBezTo>
                <a:cubicBezTo>
                  <a:pt x="14591" y="2471"/>
                  <a:pt x="14412" y="2458"/>
                  <a:pt x="14297" y="2523"/>
                </a:cubicBezTo>
                <a:cubicBezTo>
                  <a:pt x="14251" y="2548"/>
                  <a:pt x="14217" y="2588"/>
                  <a:pt x="14200" y="2638"/>
                </a:cubicBezTo>
                <a:cubicBezTo>
                  <a:pt x="14163" y="2745"/>
                  <a:pt x="14098" y="2680"/>
                  <a:pt x="14049" y="2557"/>
                </a:cubicBezTo>
                <a:cubicBezTo>
                  <a:pt x="14000" y="2434"/>
                  <a:pt x="13967" y="2251"/>
                  <a:pt x="13994" y="2121"/>
                </a:cubicBezTo>
                <a:cubicBezTo>
                  <a:pt x="14013" y="2032"/>
                  <a:pt x="13999" y="1968"/>
                  <a:pt x="13958" y="1942"/>
                </a:cubicBezTo>
                <a:cubicBezTo>
                  <a:pt x="13943" y="1932"/>
                  <a:pt x="13927" y="1928"/>
                  <a:pt x="13907" y="1928"/>
                </a:cubicBezTo>
                <a:close/>
                <a:moveTo>
                  <a:pt x="2077" y="1963"/>
                </a:moveTo>
                <a:cubicBezTo>
                  <a:pt x="2050" y="1959"/>
                  <a:pt x="2023" y="1973"/>
                  <a:pt x="1998" y="1990"/>
                </a:cubicBezTo>
                <a:cubicBezTo>
                  <a:pt x="1980" y="2002"/>
                  <a:pt x="1964" y="2020"/>
                  <a:pt x="1947" y="2041"/>
                </a:cubicBezTo>
                <a:cubicBezTo>
                  <a:pt x="1933" y="2058"/>
                  <a:pt x="1917" y="2076"/>
                  <a:pt x="1903" y="2100"/>
                </a:cubicBezTo>
                <a:cubicBezTo>
                  <a:pt x="1886" y="2130"/>
                  <a:pt x="1871" y="2166"/>
                  <a:pt x="1855" y="2204"/>
                </a:cubicBezTo>
                <a:cubicBezTo>
                  <a:pt x="1845" y="2228"/>
                  <a:pt x="1835" y="2250"/>
                  <a:pt x="1826" y="2276"/>
                </a:cubicBezTo>
                <a:cubicBezTo>
                  <a:pt x="1811" y="2322"/>
                  <a:pt x="1799" y="2372"/>
                  <a:pt x="1787" y="2423"/>
                </a:cubicBezTo>
                <a:cubicBezTo>
                  <a:pt x="1779" y="2455"/>
                  <a:pt x="1771" y="2487"/>
                  <a:pt x="1765" y="2520"/>
                </a:cubicBezTo>
                <a:cubicBezTo>
                  <a:pt x="1756" y="2567"/>
                  <a:pt x="1750" y="2618"/>
                  <a:pt x="1744" y="2667"/>
                </a:cubicBezTo>
                <a:cubicBezTo>
                  <a:pt x="1740" y="2706"/>
                  <a:pt x="1733" y="2743"/>
                  <a:pt x="1730" y="2782"/>
                </a:cubicBezTo>
                <a:cubicBezTo>
                  <a:pt x="1726" y="2834"/>
                  <a:pt x="1727" y="2884"/>
                  <a:pt x="1727" y="2935"/>
                </a:cubicBezTo>
                <a:cubicBezTo>
                  <a:pt x="1727" y="2974"/>
                  <a:pt x="1724" y="3015"/>
                  <a:pt x="1725" y="3053"/>
                </a:cubicBezTo>
                <a:cubicBezTo>
                  <a:pt x="1728" y="3103"/>
                  <a:pt x="1736" y="3150"/>
                  <a:pt x="1743" y="3197"/>
                </a:cubicBezTo>
                <a:cubicBezTo>
                  <a:pt x="1748" y="3231"/>
                  <a:pt x="1751" y="3267"/>
                  <a:pt x="1757" y="3299"/>
                </a:cubicBezTo>
                <a:cubicBezTo>
                  <a:pt x="1774" y="3374"/>
                  <a:pt x="1797" y="3443"/>
                  <a:pt x="1827" y="3500"/>
                </a:cubicBezTo>
                <a:cubicBezTo>
                  <a:pt x="1847" y="3535"/>
                  <a:pt x="1866" y="3565"/>
                  <a:pt x="1887" y="3591"/>
                </a:cubicBezTo>
                <a:cubicBezTo>
                  <a:pt x="1952" y="3670"/>
                  <a:pt x="2028" y="3707"/>
                  <a:pt x="2105" y="3706"/>
                </a:cubicBezTo>
                <a:cubicBezTo>
                  <a:pt x="2155" y="3705"/>
                  <a:pt x="2207" y="3686"/>
                  <a:pt x="2256" y="3650"/>
                </a:cubicBezTo>
                <a:cubicBezTo>
                  <a:pt x="2306" y="3613"/>
                  <a:pt x="2353" y="3558"/>
                  <a:pt x="2396" y="3486"/>
                </a:cubicBezTo>
                <a:cubicBezTo>
                  <a:pt x="2524" y="3275"/>
                  <a:pt x="2544" y="3275"/>
                  <a:pt x="2672" y="3486"/>
                </a:cubicBezTo>
                <a:cubicBezTo>
                  <a:pt x="2878" y="3828"/>
                  <a:pt x="3095" y="3740"/>
                  <a:pt x="3172" y="3379"/>
                </a:cubicBezTo>
                <a:cubicBezTo>
                  <a:pt x="3198" y="3259"/>
                  <a:pt x="3206" y="3110"/>
                  <a:pt x="3196" y="2935"/>
                </a:cubicBezTo>
                <a:cubicBezTo>
                  <a:pt x="3176" y="2627"/>
                  <a:pt x="3129" y="2539"/>
                  <a:pt x="2961" y="2504"/>
                </a:cubicBezTo>
                <a:cubicBezTo>
                  <a:pt x="2845" y="2479"/>
                  <a:pt x="2702" y="2532"/>
                  <a:pt x="2643" y="2622"/>
                </a:cubicBezTo>
                <a:cubicBezTo>
                  <a:pt x="2556" y="2753"/>
                  <a:pt x="2522" y="2713"/>
                  <a:pt x="2462" y="2423"/>
                </a:cubicBezTo>
                <a:cubicBezTo>
                  <a:pt x="2441" y="2325"/>
                  <a:pt x="2415" y="2237"/>
                  <a:pt x="2389" y="2172"/>
                </a:cubicBezTo>
                <a:cubicBezTo>
                  <a:pt x="2363" y="2107"/>
                  <a:pt x="2337" y="2065"/>
                  <a:pt x="2318" y="2065"/>
                </a:cubicBezTo>
                <a:cubicBezTo>
                  <a:pt x="2279" y="2065"/>
                  <a:pt x="2196" y="2031"/>
                  <a:pt x="2134" y="1987"/>
                </a:cubicBezTo>
                <a:cubicBezTo>
                  <a:pt x="2115" y="1974"/>
                  <a:pt x="2096" y="1966"/>
                  <a:pt x="2077" y="1963"/>
                </a:cubicBezTo>
                <a:close/>
                <a:moveTo>
                  <a:pt x="10212" y="2054"/>
                </a:moveTo>
                <a:cubicBezTo>
                  <a:pt x="10204" y="2051"/>
                  <a:pt x="10202" y="2064"/>
                  <a:pt x="10201" y="2075"/>
                </a:cubicBezTo>
                <a:cubicBezTo>
                  <a:pt x="10199" y="2096"/>
                  <a:pt x="10204" y="2130"/>
                  <a:pt x="10225" y="2193"/>
                </a:cubicBezTo>
                <a:cubicBezTo>
                  <a:pt x="10243" y="2246"/>
                  <a:pt x="10244" y="2294"/>
                  <a:pt x="10231" y="2335"/>
                </a:cubicBezTo>
                <a:cubicBezTo>
                  <a:pt x="10192" y="2457"/>
                  <a:pt x="10021" y="2520"/>
                  <a:pt x="9763" y="2496"/>
                </a:cubicBezTo>
                <a:lnTo>
                  <a:pt x="9439" y="2466"/>
                </a:lnTo>
                <a:lnTo>
                  <a:pt x="9439" y="3090"/>
                </a:lnTo>
                <a:cubicBezTo>
                  <a:pt x="9439" y="3372"/>
                  <a:pt x="9458" y="3560"/>
                  <a:pt x="9483" y="3647"/>
                </a:cubicBezTo>
                <a:cubicBezTo>
                  <a:pt x="9491" y="3676"/>
                  <a:pt x="9500" y="3694"/>
                  <a:pt x="9509" y="3700"/>
                </a:cubicBezTo>
                <a:cubicBezTo>
                  <a:pt x="9518" y="3707"/>
                  <a:pt x="9528" y="3702"/>
                  <a:pt x="9537" y="3684"/>
                </a:cubicBezTo>
                <a:cubicBezTo>
                  <a:pt x="9546" y="3667"/>
                  <a:pt x="9556" y="3636"/>
                  <a:pt x="9565" y="3596"/>
                </a:cubicBezTo>
                <a:cubicBezTo>
                  <a:pt x="9582" y="3513"/>
                  <a:pt x="9596" y="3382"/>
                  <a:pt x="9604" y="3200"/>
                </a:cubicBezTo>
                <a:cubicBezTo>
                  <a:pt x="9608" y="3113"/>
                  <a:pt x="9614" y="3037"/>
                  <a:pt x="9622" y="2972"/>
                </a:cubicBezTo>
                <a:cubicBezTo>
                  <a:pt x="9637" y="2843"/>
                  <a:pt x="9659" y="2758"/>
                  <a:pt x="9689" y="2715"/>
                </a:cubicBezTo>
                <a:cubicBezTo>
                  <a:pt x="9704" y="2694"/>
                  <a:pt x="9721" y="2686"/>
                  <a:pt x="9740" y="2686"/>
                </a:cubicBezTo>
                <a:cubicBezTo>
                  <a:pt x="9816" y="2686"/>
                  <a:pt x="9860" y="2852"/>
                  <a:pt x="9875" y="3200"/>
                </a:cubicBezTo>
                <a:cubicBezTo>
                  <a:pt x="9885" y="3412"/>
                  <a:pt x="9913" y="3598"/>
                  <a:pt x="9944" y="3676"/>
                </a:cubicBezTo>
                <a:cubicBezTo>
                  <a:pt x="9954" y="3703"/>
                  <a:pt x="9965" y="3717"/>
                  <a:pt x="9976" y="3717"/>
                </a:cubicBezTo>
                <a:cubicBezTo>
                  <a:pt x="9987" y="3717"/>
                  <a:pt x="9996" y="3702"/>
                  <a:pt x="10004" y="3676"/>
                </a:cubicBezTo>
                <a:cubicBezTo>
                  <a:pt x="10012" y="3650"/>
                  <a:pt x="10018" y="3613"/>
                  <a:pt x="10023" y="3567"/>
                </a:cubicBezTo>
                <a:cubicBezTo>
                  <a:pt x="10032" y="3474"/>
                  <a:pt x="10034" y="3343"/>
                  <a:pt x="10027" y="3200"/>
                </a:cubicBezTo>
                <a:cubicBezTo>
                  <a:pt x="10022" y="3103"/>
                  <a:pt x="10022" y="3023"/>
                  <a:pt x="10023" y="2956"/>
                </a:cubicBezTo>
                <a:cubicBezTo>
                  <a:pt x="10025" y="2757"/>
                  <a:pt x="10053" y="2686"/>
                  <a:pt x="10116" y="2686"/>
                </a:cubicBezTo>
                <a:cubicBezTo>
                  <a:pt x="10154" y="2686"/>
                  <a:pt x="10184" y="2726"/>
                  <a:pt x="10206" y="2812"/>
                </a:cubicBezTo>
                <a:cubicBezTo>
                  <a:pt x="10218" y="2854"/>
                  <a:pt x="10227" y="2908"/>
                  <a:pt x="10234" y="2972"/>
                </a:cubicBezTo>
                <a:cubicBezTo>
                  <a:pt x="10242" y="3037"/>
                  <a:pt x="10248" y="3112"/>
                  <a:pt x="10252" y="3200"/>
                </a:cubicBezTo>
                <a:cubicBezTo>
                  <a:pt x="10258" y="3334"/>
                  <a:pt x="10271" y="3444"/>
                  <a:pt x="10291" y="3529"/>
                </a:cubicBezTo>
                <a:cubicBezTo>
                  <a:pt x="10301" y="3572"/>
                  <a:pt x="10312" y="3607"/>
                  <a:pt x="10325" y="3636"/>
                </a:cubicBezTo>
                <a:cubicBezTo>
                  <a:pt x="10357" y="3715"/>
                  <a:pt x="10397" y="3738"/>
                  <a:pt x="10435" y="3703"/>
                </a:cubicBezTo>
                <a:cubicBezTo>
                  <a:pt x="10439" y="3700"/>
                  <a:pt x="10442" y="3699"/>
                  <a:pt x="10446" y="3695"/>
                </a:cubicBezTo>
                <a:cubicBezTo>
                  <a:pt x="10473" y="3661"/>
                  <a:pt x="10500" y="3596"/>
                  <a:pt x="10521" y="3492"/>
                </a:cubicBezTo>
                <a:cubicBezTo>
                  <a:pt x="10532" y="3440"/>
                  <a:pt x="10541" y="3400"/>
                  <a:pt x="10551" y="3374"/>
                </a:cubicBezTo>
                <a:cubicBezTo>
                  <a:pt x="10560" y="3347"/>
                  <a:pt x="10570" y="3334"/>
                  <a:pt x="10583" y="3334"/>
                </a:cubicBezTo>
                <a:cubicBezTo>
                  <a:pt x="10607" y="3334"/>
                  <a:pt x="10642" y="3388"/>
                  <a:pt x="10705" y="3492"/>
                </a:cubicBezTo>
                <a:cubicBezTo>
                  <a:pt x="10860" y="3747"/>
                  <a:pt x="11039" y="3778"/>
                  <a:pt x="11239" y="3583"/>
                </a:cubicBezTo>
                <a:cubicBezTo>
                  <a:pt x="11281" y="3541"/>
                  <a:pt x="11325" y="3531"/>
                  <a:pt x="11366" y="3542"/>
                </a:cubicBezTo>
                <a:cubicBezTo>
                  <a:pt x="11386" y="3548"/>
                  <a:pt x="11405" y="3557"/>
                  <a:pt x="11423" y="3572"/>
                </a:cubicBezTo>
                <a:cubicBezTo>
                  <a:pt x="11458" y="3602"/>
                  <a:pt x="11487" y="3649"/>
                  <a:pt x="11502" y="3700"/>
                </a:cubicBezTo>
                <a:cubicBezTo>
                  <a:pt x="11509" y="3726"/>
                  <a:pt x="11513" y="3751"/>
                  <a:pt x="11513" y="3778"/>
                </a:cubicBezTo>
                <a:cubicBezTo>
                  <a:pt x="11513" y="3833"/>
                  <a:pt x="11496" y="3888"/>
                  <a:pt x="11456" y="3933"/>
                </a:cubicBezTo>
                <a:cubicBezTo>
                  <a:pt x="11423" y="3971"/>
                  <a:pt x="11411" y="4003"/>
                  <a:pt x="11420" y="4035"/>
                </a:cubicBezTo>
                <a:cubicBezTo>
                  <a:pt x="11428" y="4067"/>
                  <a:pt x="11458" y="4100"/>
                  <a:pt x="11510" y="4134"/>
                </a:cubicBezTo>
                <a:cubicBezTo>
                  <a:pt x="11597" y="4190"/>
                  <a:pt x="11683" y="4194"/>
                  <a:pt x="11758" y="4153"/>
                </a:cubicBezTo>
                <a:cubicBezTo>
                  <a:pt x="11834" y="4112"/>
                  <a:pt x="11898" y="4025"/>
                  <a:pt x="11939" y="3899"/>
                </a:cubicBezTo>
                <a:cubicBezTo>
                  <a:pt x="11972" y="3798"/>
                  <a:pt x="12066" y="3717"/>
                  <a:pt x="12146" y="3717"/>
                </a:cubicBezTo>
                <a:cubicBezTo>
                  <a:pt x="12203" y="3717"/>
                  <a:pt x="12239" y="3690"/>
                  <a:pt x="12261" y="3625"/>
                </a:cubicBezTo>
                <a:cubicBezTo>
                  <a:pt x="12273" y="3593"/>
                  <a:pt x="12280" y="3554"/>
                  <a:pt x="12285" y="3500"/>
                </a:cubicBezTo>
                <a:cubicBezTo>
                  <a:pt x="12290" y="3446"/>
                  <a:pt x="12293" y="3379"/>
                  <a:pt x="12293" y="3299"/>
                </a:cubicBezTo>
                <a:cubicBezTo>
                  <a:pt x="12293" y="3189"/>
                  <a:pt x="12301" y="3093"/>
                  <a:pt x="12317" y="3015"/>
                </a:cubicBezTo>
                <a:cubicBezTo>
                  <a:pt x="12333" y="2937"/>
                  <a:pt x="12358" y="2876"/>
                  <a:pt x="12388" y="2833"/>
                </a:cubicBezTo>
                <a:cubicBezTo>
                  <a:pt x="12449" y="2748"/>
                  <a:pt x="12535" y="2736"/>
                  <a:pt x="12639" y="2809"/>
                </a:cubicBezTo>
                <a:cubicBezTo>
                  <a:pt x="12712" y="2860"/>
                  <a:pt x="12733" y="2903"/>
                  <a:pt x="12708" y="2991"/>
                </a:cubicBezTo>
                <a:cubicBezTo>
                  <a:pt x="12708" y="2992"/>
                  <a:pt x="12708" y="2993"/>
                  <a:pt x="12708" y="2994"/>
                </a:cubicBezTo>
                <a:cubicBezTo>
                  <a:pt x="12699" y="3023"/>
                  <a:pt x="12685" y="3055"/>
                  <a:pt x="12667" y="3095"/>
                </a:cubicBezTo>
                <a:cubicBezTo>
                  <a:pt x="12589" y="3266"/>
                  <a:pt x="12581" y="3421"/>
                  <a:pt x="12629" y="3529"/>
                </a:cubicBezTo>
                <a:cubicBezTo>
                  <a:pt x="12653" y="3583"/>
                  <a:pt x="12692" y="3624"/>
                  <a:pt x="12743" y="3652"/>
                </a:cubicBezTo>
                <a:cubicBezTo>
                  <a:pt x="12793" y="3680"/>
                  <a:pt x="12856" y="3695"/>
                  <a:pt x="12931" y="3690"/>
                </a:cubicBezTo>
                <a:cubicBezTo>
                  <a:pt x="13199" y="3671"/>
                  <a:pt x="13201" y="3666"/>
                  <a:pt x="13179" y="3109"/>
                </a:cubicBezTo>
                <a:lnTo>
                  <a:pt x="13155" y="2547"/>
                </a:lnTo>
                <a:lnTo>
                  <a:pt x="12339" y="2506"/>
                </a:lnTo>
                <a:cubicBezTo>
                  <a:pt x="11661" y="2474"/>
                  <a:pt x="11498" y="2509"/>
                  <a:pt x="11383" y="2699"/>
                </a:cubicBezTo>
                <a:cubicBezTo>
                  <a:pt x="11351" y="2752"/>
                  <a:pt x="11326" y="2791"/>
                  <a:pt x="11306" y="2817"/>
                </a:cubicBezTo>
                <a:cubicBezTo>
                  <a:pt x="11286" y="2843"/>
                  <a:pt x="11272" y="2856"/>
                  <a:pt x="11259" y="2857"/>
                </a:cubicBezTo>
                <a:cubicBezTo>
                  <a:pt x="11234" y="2858"/>
                  <a:pt x="11220" y="2806"/>
                  <a:pt x="11198" y="2702"/>
                </a:cubicBezTo>
                <a:cubicBezTo>
                  <a:pt x="11145" y="2447"/>
                  <a:pt x="10791" y="2398"/>
                  <a:pt x="10666" y="2627"/>
                </a:cubicBezTo>
                <a:cubicBezTo>
                  <a:pt x="10609" y="2732"/>
                  <a:pt x="10542" y="2669"/>
                  <a:pt x="10434" y="2418"/>
                </a:cubicBezTo>
                <a:cubicBezTo>
                  <a:pt x="10393" y="2324"/>
                  <a:pt x="10352" y="2247"/>
                  <a:pt x="10314" y="2185"/>
                </a:cubicBezTo>
                <a:cubicBezTo>
                  <a:pt x="10302" y="2165"/>
                  <a:pt x="10292" y="2153"/>
                  <a:pt x="10281" y="2137"/>
                </a:cubicBezTo>
                <a:cubicBezTo>
                  <a:pt x="10253" y="2098"/>
                  <a:pt x="10226" y="2058"/>
                  <a:pt x="10212" y="2054"/>
                </a:cubicBezTo>
                <a:close/>
                <a:moveTo>
                  <a:pt x="13462" y="2113"/>
                </a:moveTo>
                <a:cubicBezTo>
                  <a:pt x="13447" y="2117"/>
                  <a:pt x="13436" y="2146"/>
                  <a:pt x="13425" y="2183"/>
                </a:cubicBezTo>
                <a:cubicBezTo>
                  <a:pt x="13422" y="2194"/>
                  <a:pt x="13418" y="2206"/>
                  <a:pt x="13415" y="2220"/>
                </a:cubicBezTo>
                <a:cubicBezTo>
                  <a:pt x="13411" y="2241"/>
                  <a:pt x="13408" y="2270"/>
                  <a:pt x="13405" y="2298"/>
                </a:cubicBezTo>
                <a:cubicBezTo>
                  <a:pt x="13397" y="2359"/>
                  <a:pt x="13392" y="2436"/>
                  <a:pt x="13389" y="2525"/>
                </a:cubicBezTo>
                <a:cubicBezTo>
                  <a:pt x="13388" y="2556"/>
                  <a:pt x="13386" y="2583"/>
                  <a:pt x="13386" y="2616"/>
                </a:cubicBezTo>
                <a:cubicBezTo>
                  <a:pt x="13385" y="2747"/>
                  <a:pt x="13387" y="2896"/>
                  <a:pt x="13398" y="3063"/>
                </a:cubicBezTo>
                <a:cubicBezTo>
                  <a:pt x="13415" y="3347"/>
                  <a:pt x="13450" y="3571"/>
                  <a:pt x="13489" y="3666"/>
                </a:cubicBezTo>
                <a:cubicBezTo>
                  <a:pt x="13502" y="3697"/>
                  <a:pt x="13516" y="3717"/>
                  <a:pt x="13529" y="3717"/>
                </a:cubicBezTo>
                <a:cubicBezTo>
                  <a:pt x="13542" y="3717"/>
                  <a:pt x="13554" y="3695"/>
                  <a:pt x="13564" y="3663"/>
                </a:cubicBezTo>
                <a:cubicBezTo>
                  <a:pt x="13594" y="3563"/>
                  <a:pt x="13610" y="3331"/>
                  <a:pt x="13612" y="3079"/>
                </a:cubicBezTo>
                <a:cubicBezTo>
                  <a:pt x="13613" y="2826"/>
                  <a:pt x="13600" y="2554"/>
                  <a:pt x="13571" y="2370"/>
                </a:cubicBezTo>
                <a:cubicBezTo>
                  <a:pt x="13562" y="2308"/>
                  <a:pt x="13551" y="2258"/>
                  <a:pt x="13538" y="2220"/>
                </a:cubicBezTo>
                <a:cubicBezTo>
                  <a:pt x="13510" y="2139"/>
                  <a:pt x="13484" y="2106"/>
                  <a:pt x="13462" y="2113"/>
                </a:cubicBezTo>
                <a:close/>
                <a:moveTo>
                  <a:pt x="3686" y="2477"/>
                </a:moveTo>
                <a:cubicBezTo>
                  <a:pt x="3436" y="2477"/>
                  <a:pt x="3434" y="2478"/>
                  <a:pt x="3445" y="3130"/>
                </a:cubicBezTo>
                <a:lnTo>
                  <a:pt x="3457" y="3783"/>
                </a:lnTo>
                <a:lnTo>
                  <a:pt x="3502" y="3235"/>
                </a:lnTo>
                <a:cubicBezTo>
                  <a:pt x="3509" y="3144"/>
                  <a:pt x="3520" y="3063"/>
                  <a:pt x="3531" y="2994"/>
                </a:cubicBezTo>
                <a:cubicBezTo>
                  <a:pt x="3531" y="2993"/>
                  <a:pt x="3531" y="2992"/>
                  <a:pt x="3531" y="2991"/>
                </a:cubicBezTo>
                <a:cubicBezTo>
                  <a:pt x="3534" y="2971"/>
                  <a:pt x="3539" y="2961"/>
                  <a:pt x="3543" y="2943"/>
                </a:cubicBezTo>
                <a:cubicBezTo>
                  <a:pt x="3558" y="2862"/>
                  <a:pt x="3576" y="2799"/>
                  <a:pt x="3595" y="2755"/>
                </a:cubicBezTo>
                <a:cubicBezTo>
                  <a:pt x="3601" y="2741"/>
                  <a:pt x="3608" y="2723"/>
                  <a:pt x="3614" y="2713"/>
                </a:cubicBezTo>
                <a:cubicBezTo>
                  <a:pt x="3630" y="2688"/>
                  <a:pt x="3644" y="2674"/>
                  <a:pt x="3659" y="2672"/>
                </a:cubicBezTo>
                <a:cubicBezTo>
                  <a:pt x="3675" y="2671"/>
                  <a:pt x="3690" y="2678"/>
                  <a:pt x="3705" y="2699"/>
                </a:cubicBezTo>
                <a:cubicBezTo>
                  <a:pt x="3713" y="2711"/>
                  <a:pt x="3720" y="2736"/>
                  <a:pt x="3728" y="2755"/>
                </a:cubicBezTo>
                <a:cubicBezTo>
                  <a:pt x="3733" y="2770"/>
                  <a:pt x="3740" y="2777"/>
                  <a:pt x="3745" y="2796"/>
                </a:cubicBezTo>
                <a:cubicBezTo>
                  <a:pt x="3770" y="2884"/>
                  <a:pt x="3788" y="3018"/>
                  <a:pt x="3796" y="3200"/>
                </a:cubicBezTo>
                <a:cubicBezTo>
                  <a:pt x="3806" y="3412"/>
                  <a:pt x="3830" y="3598"/>
                  <a:pt x="3856" y="3676"/>
                </a:cubicBezTo>
                <a:cubicBezTo>
                  <a:pt x="3865" y="3702"/>
                  <a:pt x="3872" y="3717"/>
                  <a:pt x="3881" y="3717"/>
                </a:cubicBezTo>
                <a:cubicBezTo>
                  <a:pt x="3889" y="3717"/>
                  <a:pt x="3897" y="3698"/>
                  <a:pt x="3906" y="3668"/>
                </a:cubicBezTo>
                <a:cubicBezTo>
                  <a:pt x="3931" y="3580"/>
                  <a:pt x="3956" y="3378"/>
                  <a:pt x="3971" y="3168"/>
                </a:cubicBezTo>
                <a:cubicBezTo>
                  <a:pt x="3982" y="3028"/>
                  <a:pt x="3989" y="2884"/>
                  <a:pt x="3989" y="2769"/>
                </a:cubicBezTo>
                <a:cubicBezTo>
                  <a:pt x="3989" y="2768"/>
                  <a:pt x="3989" y="2767"/>
                  <a:pt x="3989" y="2766"/>
                </a:cubicBezTo>
                <a:cubicBezTo>
                  <a:pt x="3989" y="2763"/>
                  <a:pt x="3989" y="2763"/>
                  <a:pt x="3989" y="2761"/>
                </a:cubicBezTo>
                <a:cubicBezTo>
                  <a:pt x="3989" y="2650"/>
                  <a:pt x="3983" y="2565"/>
                  <a:pt x="3969" y="2539"/>
                </a:cubicBezTo>
                <a:cubicBezTo>
                  <a:pt x="3950" y="2505"/>
                  <a:pt x="3823" y="2477"/>
                  <a:pt x="3686" y="2477"/>
                </a:cubicBezTo>
                <a:close/>
                <a:moveTo>
                  <a:pt x="5274" y="2477"/>
                </a:moveTo>
                <a:cubicBezTo>
                  <a:pt x="5013" y="2477"/>
                  <a:pt x="5011" y="2483"/>
                  <a:pt x="5011" y="3098"/>
                </a:cubicBezTo>
                <a:cubicBezTo>
                  <a:pt x="5011" y="3378"/>
                  <a:pt x="5030" y="3564"/>
                  <a:pt x="5055" y="3650"/>
                </a:cubicBezTo>
                <a:cubicBezTo>
                  <a:pt x="5063" y="3678"/>
                  <a:pt x="5072" y="3695"/>
                  <a:pt x="5081" y="3700"/>
                </a:cubicBezTo>
                <a:cubicBezTo>
                  <a:pt x="5091" y="3706"/>
                  <a:pt x="5100" y="3699"/>
                  <a:pt x="5109" y="3682"/>
                </a:cubicBezTo>
                <a:cubicBezTo>
                  <a:pt x="5118" y="3664"/>
                  <a:pt x="5128" y="3637"/>
                  <a:pt x="5137" y="3596"/>
                </a:cubicBezTo>
                <a:cubicBezTo>
                  <a:pt x="5154" y="3513"/>
                  <a:pt x="5168" y="3381"/>
                  <a:pt x="5176" y="3200"/>
                </a:cubicBezTo>
                <a:cubicBezTo>
                  <a:pt x="5186" y="2987"/>
                  <a:pt x="5213" y="2805"/>
                  <a:pt x="5243" y="2726"/>
                </a:cubicBezTo>
                <a:cubicBezTo>
                  <a:pt x="5253" y="2700"/>
                  <a:pt x="5264" y="2686"/>
                  <a:pt x="5274" y="2686"/>
                </a:cubicBezTo>
                <a:cubicBezTo>
                  <a:pt x="5284" y="2686"/>
                  <a:pt x="5294" y="2700"/>
                  <a:pt x="5304" y="2726"/>
                </a:cubicBezTo>
                <a:cubicBezTo>
                  <a:pt x="5315" y="2752"/>
                  <a:pt x="5325" y="2788"/>
                  <a:pt x="5334" y="2836"/>
                </a:cubicBezTo>
                <a:cubicBezTo>
                  <a:pt x="5351" y="2929"/>
                  <a:pt x="5365" y="3058"/>
                  <a:pt x="5372" y="3200"/>
                </a:cubicBezTo>
                <a:cubicBezTo>
                  <a:pt x="5380" y="3381"/>
                  <a:pt x="5395" y="3513"/>
                  <a:pt x="5412" y="3596"/>
                </a:cubicBezTo>
                <a:cubicBezTo>
                  <a:pt x="5421" y="3637"/>
                  <a:pt x="5429" y="3664"/>
                  <a:pt x="5439" y="3682"/>
                </a:cubicBezTo>
                <a:cubicBezTo>
                  <a:pt x="5448" y="3699"/>
                  <a:pt x="5457" y="3706"/>
                  <a:pt x="5466" y="3700"/>
                </a:cubicBezTo>
                <a:cubicBezTo>
                  <a:pt x="5476" y="3695"/>
                  <a:pt x="5486" y="3678"/>
                  <a:pt x="5494" y="3650"/>
                </a:cubicBezTo>
                <a:cubicBezTo>
                  <a:pt x="5519" y="3564"/>
                  <a:pt x="5538" y="3378"/>
                  <a:pt x="5538" y="3098"/>
                </a:cubicBezTo>
                <a:cubicBezTo>
                  <a:pt x="5538" y="2944"/>
                  <a:pt x="5536" y="2829"/>
                  <a:pt x="5532" y="2742"/>
                </a:cubicBezTo>
                <a:cubicBezTo>
                  <a:pt x="5528" y="2655"/>
                  <a:pt x="5519" y="2596"/>
                  <a:pt x="5503" y="2557"/>
                </a:cubicBezTo>
                <a:cubicBezTo>
                  <a:pt x="5470" y="2480"/>
                  <a:pt x="5405" y="2477"/>
                  <a:pt x="5274" y="2477"/>
                </a:cubicBezTo>
                <a:close/>
                <a:moveTo>
                  <a:pt x="5832" y="2477"/>
                </a:moveTo>
                <a:cubicBezTo>
                  <a:pt x="5813" y="2477"/>
                  <a:pt x="5796" y="2541"/>
                  <a:pt x="5784" y="2638"/>
                </a:cubicBezTo>
                <a:cubicBezTo>
                  <a:pt x="5761" y="2830"/>
                  <a:pt x="5755" y="3157"/>
                  <a:pt x="5771" y="3385"/>
                </a:cubicBezTo>
                <a:cubicBezTo>
                  <a:pt x="5775" y="3442"/>
                  <a:pt x="5780" y="3491"/>
                  <a:pt x="5787" y="3532"/>
                </a:cubicBezTo>
                <a:cubicBezTo>
                  <a:pt x="5787" y="3532"/>
                  <a:pt x="5787" y="3534"/>
                  <a:pt x="5787" y="3534"/>
                </a:cubicBezTo>
                <a:cubicBezTo>
                  <a:pt x="5794" y="3575"/>
                  <a:pt x="5803" y="3605"/>
                  <a:pt x="5812" y="3623"/>
                </a:cubicBezTo>
                <a:cubicBezTo>
                  <a:pt x="5826" y="3648"/>
                  <a:pt x="5862" y="3670"/>
                  <a:pt x="5910" y="3687"/>
                </a:cubicBezTo>
                <a:cubicBezTo>
                  <a:pt x="5957" y="3704"/>
                  <a:pt x="6016" y="3717"/>
                  <a:pt x="6075" y="3717"/>
                </a:cubicBezTo>
                <a:cubicBezTo>
                  <a:pt x="6125" y="3717"/>
                  <a:pt x="6163" y="3712"/>
                  <a:pt x="6193" y="3700"/>
                </a:cubicBezTo>
                <a:cubicBezTo>
                  <a:pt x="6207" y="3694"/>
                  <a:pt x="6220" y="3686"/>
                  <a:pt x="6231" y="3674"/>
                </a:cubicBezTo>
                <a:cubicBezTo>
                  <a:pt x="6241" y="3662"/>
                  <a:pt x="6250" y="3646"/>
                  <a:pt x="6257" y="3625"/>
                </a:cubicBezTo>
                <a:cubicBezTo>
                  <a:pt x="6271" y="3585"/>
                  <a:pt x="6279" y="3527"/>
                  <a:pt x="6283" y="3441"/>
                </a:cubicBezTo>
                <a:cubicBezTo>
                  <a:pt x="6287" y="3355"/>
                  <a:pt x="6287" y="3245"/>
                  <a:pt x="6287" y="3098"/>
                </a:cubicBezTo>
                <a:cubicBezTo>
                  <a:pt x="6287" y="2911"/>
                  <a:pt x="6278" y="2766"/>
                  <a:pt x="6266" y="2664"/>
                </a:cubicBezTo>
                <a:cubicBezTo>
                  <a:pt x="6253" y="2563"/>
                  <a:pt x="6236" y="2505"/>
                  <a:pt x="6217" y="2493"/>
                </a:cubicBezTo>
                <a:cubicBezTo>
                  <a:pt x="6199" y="2481"/>
                  <a:pt x="6180" y="2515"/>
                  <a:pt x="6164" y="2597"/>
                </a:cubicBezTo>
                <a:cubicBezTo>
                  <a:pt x="6147" y="2680"/>
                  <a:pt x="6131" y="2812"/>
                  <a:pt x="6123" y="2994"/>
                </a:cubicBezTo>
                <a:cubicBezTo>
                  <a:pt x="6113" y="3206"/>
                  <a:pt x="6086" y="3389"/>
                  <a:pt x="6056" y="3468"/>
                </a:cubicBezTo>
                <a:cubicBezTo>
                  <a:pt x="6045" y="3494"/>
                  <a:pt x="6035" y="3508"/>
                  <a:pt x="6025" y="3508"/>
                </a:cubicBezTo>
                <a:cubicBezTo>
                  <a:pt x="6015" y="3508"/>
                  <a:pt x="6004" y="3493"/>
                  <a:pt x="5994" y="3468"/>
                </a:cubicBezTo>
                <a:cubicBezTo>
                  <a:pt x="5984" y="3441"/>
                  <a:pt x="5974" y="3405"/>
                  <a:pt x="5965" y="3358"/>
                </a:cubicBezTo>
                <a:cubicBezTo>
                  <a:pt x="5947" y="3264"/>
                  <a:pt x="5932" y="3135"/>
                  <a:pt x="5926" y="2994"/>
                </a:cubicBezTo>
                <a:cubicBezTo>
                  <a:pt x="5913" y="2710"/>
                  <a:pt x="5871" y="2477"/>
                  <a:pt x="5832" y="2477"/>
                </a:cubicBezTo>
                <a:close/>
                <a:moveTo>
                  <a:pt x="8316" y="2482"/>
                </a:moveTo>
                <a:cubicBezTo>
                  <a:pt x="8230" y="2486"/>
                  <a:pt x="8139" y="2515"/>
                  <a:pt x="8086" y="2568"/>
                </a:cubicBezTo>
                <a:cubicBezTo>
                  <a:pt x="8068" y="2586"/>
                  <a:pt x="8054" y="2604"/>
                  <a:pt x="8046" y="2627"/>
                </a:cubicBezTo>
                <a:cubicBezTo>
                  <a:pt x="8037" y="2654"/>
                  <a:pt x="8030" y="2675"/>
                  <a:pt x="8020" y="2689"/>
                </a:cubicBezTo>
                <a:cubicBezTo>
                  <a:pt x="8011" y="2702"/>
                  <a:pt x="8000" y="2707"/>
                  <a:pt x="7990" y="2707"/>
                </a:cubicBezTo>
                <a:cubicBezTo>
                  <a:pt x="7979" y="2707"/>
                  <a:pt x="7967" y="2702"/>
                  <a:pt x="7955" y="2689"/>
                </a:cubicBezTo>
                <a:cubicBezTo>
                  <a:pt x="7942" y="2675"/>
                  <a:pt x="7930" y="2654"/>
                  <a:pt x="7915" y="2627"/>
                </a:cubicBezTo>
                <a:cubicBezTo>
                  <a:pt x="7847" y="2503"/>
                  <a:pt x="7800" y="2460"/>
                  <a:pt x="7766" y="2506"/>
                </a:cubicBezTo>
                <a:cubicBezTo>
                  <a:pt x="7749" y="2530"/>
                  <a:pt x="7735" y="2576"/>
                  <a:pt x="7724" y="2646"/>
                </a:cubicBezTo>
                <a:cubicBezTo>
                  <a:pt x="7713" y="2715"/>
                  <a:pt x="7705" y="2810"/>
                  <a:pt x="7699" y="2927"/>
                </a:cubicBezTo>
                <a:cubicBezTo>
                  <a:pt x="7696" y="2998"/>
                  <a:pt x="7690" y="3059"/>
                  <a:pt x="7682" y="3114"/>
                </a:cubicBezTo>
                <a:cubicBezTo>
                  <a:pt x="7666" y="3225"/>
                  <a:pt x="7643" y="3303"/>
                  <a:pt x="7613" y="3342"/>
                </a:cubicBezTo>
                <a:cubicBezTo>
                  <a:pt x="7598" y="3361"/>
                  <a:pt x="7582" y="3371"/>
                  <a:pt x="7564" y="3371"/>
                </a:cubicBezTo>
                <a:cubicBezTo>
                  <a:pt x="7491" y="3371"/>
                  <a:pt x="7443" y="3213"/>
                  <a:pt x="7428" y="2927"/>
                </a:cubicBezTo>
                <a:cubicBezTo>
                  <a:pt x="7415" y="2687"/>
                  <a:pt x="7385" y="2539"/>
                  <a:pt x="7349" y="2498"/>
                </a:cubicBezTo>
                <a:cubicBezTo>
                  <a:pt x="7340" y="2488"/>
                  <a:pt x="7331" y="2485"/>
                  <a:pt x="7322" y="2488"/>
                </a:cubicBezTo>
                <a:cubicBezTo>
                  <a:pt x="7321" y="2488"/>
                  <a:pt x="7320" y="2488"/>
                  <a:pt x="7320" y="2488"/>
                </a:cubicBezTo>
                <a:cubicBezTo>
                  <a:pt x="7291" y="2498"/>
                  <a:pt x="7261" y="2566"/>
                  <a:pt x="7233" y="2702"/>
                </a:cubicBezTo>
                <a:cubicBezTo>
                  <a:pt x="7222" y="2753"/>
                  <a:pt x="7213" y="2794"/>
                  <a:pt x="7203" y="2820"/>
                </a:cubicBezTo>
                <a:cubicBezTo>
                  <a:pt x="7194" y="2845"/>
                  <a:pt x="7184" y="2857"/>
                  <a:pt x="7171" y="2857"/>
                </a:cubicBezTo>
                <a:cubicBezTo>
                  <a:pt x="7146" y="2856"/>
                  <a:pt x="7108" y="2799"/>
                  <a:pt x="7043" y="2691"/>
                </a:cubicBezTo>
                <a:cubicBezTo>
                  <a:pt x="6965" y="2561"/>
                  <a:pt x="6821" y="2479"/>
                  <a:pt x="6725" y="2504"/>
                </a:cubicBezTo>
                <a:cubicBezTo>
                  <a:pt x="6656" y="2522"/>
                  <a:pt x="6611" y="2555"/>
                  <a:pt x="6581" y="2632"/>
                </a:cubicBezTo>
                <a:cubicBezTo>
                  <a:pt x="6566" y="2671"/>
                  <a:pt x="6554" y="2720"/>
                  <a:pt x="6546" y="2782"/>
                </a:cubicBezTo>
                <a:cubicBezTo>
                  <a:pt x="6537" y="2845"/>
                  <a:pt x="6532" y="2922"/>
                  <a:pt x="6527" y="3015"/>
                </a:cubicBezTo>
                <a:cubicBezTo>
                  <a:pt x="6523" y="3085"/>
                  <a:pt x="6522" y="3151"/>
                  <a:pt x="6524" y="3213"/>
                </a:cubicBezTo>
                <a:cubicBezTo>
                  <a:pt x="6525" y="3275"/>
                  <a:pt x="6529" y="3332"/>
                  <a:pt x="6535" y="3382"/>
                </a:cubicBezTo>
                <a:cubicBezTo>
                  <a:pt x="6548" y="3484"/>
                  <a:pt x="6571" y="3561"/>
                  <a:pt x="6601" y="3596"/>
                </a:cubicBezTo>
                <a:cubicBezTo>
                  <a:pt x="6751" y="3770"/>
                  <a:pt x="6899" y="3738"/>
                  <a:pt x="7040" y="3505"/>
                </a:cubicBezTo>
                <a:cubicBezTo>
                  <a:pt x="7097" y="3411"/>
                  <a:pt x="7130" y="3363"/>
                  <a:pt x="7161" y="3363"/>
                </a:cubicBezTo>
                <a:cubicBezTo>
                  <a:pt x="7177" y="3363"/>
                  <a:pt x="7190" y="3377"/>
                  <a:pt x="7206" y="3401"/>
                </a:cubicBezTo>
                <a:cubicBezTo>
                  <a:pt x="7222" y="3424"/>
                  <a:pt x="7240" y="3458"/>
                  <a:pt x="7262" y="3505"/>
                </a:cubicBezTo>
                <a:cubicBezTo>
                  <a:pt x="7289" y="3565"/>
                  <a:pt x="7338" y="3612"/>
                  <a:pt x="7397" y="3647"/>
                </a:cubicBezTo>
                <a:cubicBezTo>
                  <a:pt x="7512" y="3713"/>
                  <a:pt x="7665" y="3728"/>
                  <a:pt x="7775" y="3687"/>
                </a:cubicBezTo>
                <a:cubicBezTo>
                  <a:pt x="7836" y="3664"/>
                  <a:pt x="7886" y="3626"/>
                  <a:pt x="7906" y="3567"/>
                </a:cubicBezTo>
                <a:cubicBezTo>
                  <a:pt x="7915" y="3540"/>
                  <a:pt x="7923" y="3518"/>
                  <a:pt x="7933" y="3505"/>
                </a:cubicBezTo>
                <a:cubicBezTo>
                  <a:pt x="7961" y="3465"/>
                  <a:pt x="7994" y="3486"/>
                  <a:pt x="8038" y="3567"/>
                </a:cubicBezTo>
                <a:cubicBezTo>
                  <a:pt x="8205" y="3874"/>
                  <a:pt x="8476" y="3706"/>
                  <a:pt x="8516" y="3419"/>
                </a:cubicBezTo>
                <a:cubicBezTo>
                  <a:pt x="8523" y="3372"/>
                  <a:pt x="8523" y="3321"/>
                  <a:pt x="8516" y="3269"/>
                </a:cubicBezTo>
                <a:cubicBezTo>
                  <a:pt x="8509" y="3217"/>
                  <a:pt x="8494" y="3163"/>
                  <a:pt x="8469" y="3109"/>
                </a:cubicBezTo>
                <a:cubicBezTo>
                  <a:pt x="8454" y="3075"/>
                  <a:pt x="8442" y="3043"/>
                  <a:pt x="8434" y="3015"/>
                </a:cubicBezTo>
                <a:cubicBezTo>
                  <a:pt x="8427" y="2987"/>
                  <a:pt x="8423" y="2963"/>
                  <a:pt x="8423" y="2940"/>
                </a:cubicBezTo>
                <a:cubicBezTo>
                  <a:pt x="8421" y="2894"/>
                  <a:pt x="8434" y="2856"/>
                  <a:pt x="8461" y="2825"/>
                </a:cubicBezTo>
                <a:cubicBezTo>
                  <a:pt x="8504" y="2776"/>
                  <a:pt x="8539" y="2679"/>
                  <a:pt x="8539" y="2608"/>
                </a:cubicBezTo>
                <a:cubicBezTo>
                  <a:pt x="8539" y="2586"/>
                  <a:pt x="8532" y="2566"/>
                  <a:pt x="8520" y="2549"/>
                </a:cubicBezTo>
                <a:cubicBezTo>
                  <a:pt x="8485" y="2500"/>
                  <a:pt x="8403" y="2479"/>
                  <a:pt x="8316" y="2482"/>
                </a:cubicBezTo>
                <a:close/>
                <a:moveTo>
                  <a:pt x="21224" y="4817"/>
                </a:moveTo>
                <a:lnTo>
                  <a:pt x="21224" y="6672"/>
                </a:lnTo>
                <a:lnTo>
                  <a:pt x="21224" y="8527"/>
                </a:lnTo>
                <a:lnTo>
                  <a:pt x="21412" y="8527"/>
                </a:lnTo>
                <a:lnTo>
                  <a:pt x="21600" y="8527"/>
                </a:lnTo>
                <a:lnTo>
                  <a:pt x="21600" y="6672"/>
                </a:lnTo>
                <a:lnTo>
                  <a:pt x="21600" y="4817"/>
                </a:lnTo>
                <a:lnTo>
                  <a:pt x="21412" y="4817"/>
                </a:lnTo>
                <a:lnTo>
                  <a:pt x="21224" y="4817"/>
                </a:lnTo>
                <a:close/>
                <a:moveTo>
                  <a:pt x="4682" y="4953"/>
                </a:moveTo>
                <a:cubicBezTo>
                  <a:pt x="4523" y="4953"/>
                  <a:pt x="4481" y="5071"/>
                  <a:pt x="4339" y="5949"/>
                </a:cubicBezTo>
                <a:cubicBezTo>
                  <a:pt x="4217" y="6704"/>
                  <a:pt x="4163" y="7058"/>
                  <a:pt x="4125" y="7197"/>
                </a:cubicBezTo>
                <a:cubicBezTo>
                  <a:pt x="4115" y="7231"/>
                  <a:pt x="4107" y="7253"/>
                  <a:pt x="4098" y="7264"/>
                </a:cubicBezTo>
                <a:cubicBezTo>
                  <a:pt x="4090" y="7274"/>
                  <a:pt x="4082" y="7272"/>
                  <a:pt x="4074" y="7264"/>
                </a:cubicBezTo>
                <a:cubicBezTo>
                  <a:pt x="4056" y="7247"/>
                  <a:pt x="4037" y="7200"/>
                  <a:pt x="4009" y="7143"/>
                </a:cubicBezTo>
                <a:cubicBezTo>
                  <a:pt x="3956" y="7035"/>
                  <a:pt x="3853" y="6574"/>
                  <a:pt x="3779" y="6121"/>
                </a:cubicBezTo>
                <a:cubicBezTo>
                  <a:pt x="3705" y="5667"/>
                  <a:pt x="3609" y="5219"/>
                  <a:pt x="3567" y="5125"/>
                </a:cubicBezTo>
                <a:cubicBezTo>
                  <a:pt x="3487" y="4942"/>
                  <a:pt x="3210" y="4886"/>
                  <a:pt x="3210" y="5052"/>
                </a:cubicBezTo>
                <a:cubicBezTo>
                  <a:pt x="3210" y="5107"/>
                  <a:pt x="3354" y="5910"/>
                  <a:pt x="3530" y="6838"/>
                </a:cubicBezTo>
                <a:cubicBezTo>
                  <a:pt x="3680" y="7632"/>
                  <a:pt x="3761" y="8055"/>
                  <a:pt x="3830" y="8278"/>
                </a:cubicBezTo>
                <a:cubicBezTo>
                  <a:pt x="3847" y="8334"/>
                  <a:pt x="3865" y="8376"/>
                  <a:pt x="3881" y="8409"/>
                </a:cubicBezTo>
                <a:cubicBezTo>
                  <a:pt x="3930" y="8510"/>
                  <a:pt x="3978" y="8524"/>
                  <a:pt x="4049" y="8525"/>
                </a:cubicBezTo>
                <a:cubicBezTo>
                  <a:pt x="4072" y="8525"/>
                  <a:pt x="4093" y="8522"/>
                  <a:pt x="4113" y="8517"/>
                </a:cubicBezTo>
                <a:cubicBezTo>
                  <a:pt x="4126" y="8513"/>
                  <a:pt x="4138" y="8503"/>
                  <a:pt x="4149" y="8495"/>
                </a:cubicBezTo>
                <a:cubicBezTo>
                  <a:pt x="4172" y="8479"/>
                  <a:pt x="4194" y="8456"/>
                  <a:pt x="4215" y="8412"/>
                </a:cubicBezTo>
                <a:cubicBezTo>
                  <a:pt x="4263" y="8313"/>
                  <a:pt x="4311" y="8125"/>
                  <a:pt x="4380" y="7778"/>
                </a:cubicBezTo>
                <a:cubicBezTo>
                  <a:pt x="4380" y="7777"/>
                  <a:pt x="4380" y="7775"/>
                  <a:pt x="4380" y="7775"/>
                </a:cubicBezTo>
                <a:cubicBezTo>
                  <a:pt x="4426" y="7542"/>
                  <a:pt x="4482" y="7239"/>
                  <a:pt x="4555" y="6841"/>
                </a:cubicBezTo>
                <a:cubicBezTo>
                  <a:pt x="4723" y="5915"/>
                  <a:pt x="4861" y="5112"/>
                  <a:pt x="4861" y="5055"/>
                </a:cubicBezTo>
                <a:cubicBezTo>
                  <a:pt x="4861" y="4998"/>
                  <a:pt x="4781" y="4953"/>
                  <a:pt x="4682" y="4953"/>
                </a:cubicBezTo>
                <a:close/>
                <a:moveTo>
                  <a:pt x="9102" y="4953"/>
                </a:moveTo>
                <a:cubicBezTo>
                  <a:pt x="9068" y="4953"/>
                  <a:pt x="9039" y="4957"/>
                  <a:pt x="9015" y="4967"/>
                </a:cubicBezTo>
                <a:cubicBezTo>
                  <a:pt x="8991" y="4977"/>
                  <a:pt x="8971" y="4993"/>
                  <a:pt x="8956" y="5015"/>
                </a:cubicBezTo>
                <a:cubicBezTo>
                  <a:pt x="8927" y="5058"/>
                  <a:pt x="8914" y="5128"/>
                  <a:pt x="8914" y="5229"/>
                </a:cubicBezTo>
                <a:cubicBezTo>
                  <a:pt x="8914" y="5279"/>
                  <a:pt x="8918" y="5320"/>
                  <a:pt x="8924" y="5355"/>
                </a:cubicBezTo>
                <a:cubicBezTo>
                  <a:pt x="8931" y="5391"/>
                  <a:pt x="8941" y="5418"/>
                  <a:pt x="8956" y="5441"/>
                </a:cubicBezTo>
                <a:cubicBezTo>
                  <a:pt x="8986" y="5484"/>
                  <a:pt x="9034" y="5502"/>
                  <a:pt x="9102" y="5502"/>
                </a:cubicBezTo>
                <a:cubicBezTo>
                  <a:pt x="9171" y="5502"/>
                  <a:pt x="9217" y="5484"/>
                  <a:pt x="9247" y="5441"/>
                </a:cubicBezTo>
                <a:cubicBezTo>
                  <a:pt x="9276" y="5397"/>
                  <a:pt x="9290" y="5330"/>
                  <a:pt x="9290" y="5229"/>
                </a:cubicBezTo>
                <a:cubicBezTo>
                  <a:pt x="9290" y="5128"/>
                  <a:pt x="9276" y="5058"/>
                  <a:pt x="9247" y="5015"/>
                </a:cubicBezTo>
                <a:cubicBezTo>
                  <a:pt x="9232" y="4993"/>
                  <a:pt x="9214" y="4977"/>
                  <a:pt x="9190" y="4967"/>
                </a:cubicBezTo>
                <a:cubicBezTo>
                  <a:pt x="9166" y="4957"/>
                  <a:pt x="9137" y="4953"/>
                  <a:pt x="9102" y="4953"/>
                </a:cubicBezTo>
                <a:close/>
                <a:moveTo>
                  <a:pt x="18072" y="5229"/>
                </a:moveTo>
                <a:cubicBezTo>
                  <a:pt x="18037" y="5229"/>
                  <a:pt x="18011" y="5242"/>
                  <a:pt x="17989" y="5264"/>
                </a:cubicBezTo>
                <a:cubicBezTo>
                  <a:pt x="17978" y="5274"/>
                  <a:pt x="17966" y="5284"/>
                  <a:pt x="17958" y="5299"/>
                </a:cubicBezTo>
                <a:cubicBezTo>
                  <a:pt x="17933" y="5345"/>
                  <a:pt x="17922" y="5414"/>
                  <a:pt x="17922" y="5507"/>
                </a:cubicBezTo>
                <a:cubicBezTo>
                  <a:pt x="17922" y="5661"/>
                  <a:pt x="17871" y="5823"/>
                  <a:pt x="17809" y="5866"/>
                </a:cubicBezTo>
                <a:cubicBezTo>
                  <a:pt x="17779" y="5888"/>
                  <a:pt x="17751" y="5927"/>
                  <a:pt x="17731" y="5973"/>
                </a:cubicBezTo>
                <a:cubicBezTo>
                  <a:pt x="17710" y="6020"/>
                  <a:pt x="17697" y="6072"/>
                  <a:pt x="17697" y="6121"/>
                </a:cubicBezTo>
                <a:cubicBezTo>
                  <a:pt x="17697" y="6169"/>
                  <a:pt x="17710" y="6221"/>
                  <a:pt x="17731" y="6268"/>
                </a:cubicBezTo>
                <a:cubicBezTo>
                  <a:pt x="17751" y="6314"/>
                  <a:pt x="17778" y="6356"/>
                  <a:pt x="17809" y="6378"/>
                </a:cubicBezTo>
                <a:cubicBezTo>
                  <a:pt x="17893" y="6436"/>
                  <a:pt x="17922" y="6678"/>
                  <a:pt x="17922" y="7325"/>
                </a:cubicBezTo>
                <a:cubicBezTo>
                  <a:pt x="17922" y="7695"/>
                  <a:pt x="17943" y="8039"/>
                  <a:pt x="17976" y="8227"/>
                </a:cubicBezTo>
                <a:cubicBezTo>
                  <a:pt x="17976" y="8228"/>
                  <a:pt x="17976" y="8230"/>
                  <a:pt x="17976" y="8230"/>
                </a:cubicBezTo>
                <a:cubicBezTo>
                  <a:pt x="17986" y="8292"/>
                  <a:pt x="18000" y="8338"/>
                  <a:pt x="18012" y="8361"/>
                </a:cubicBezTo>
                <a:cubicBezTo>
                  <a:pt x="18037" y="8407"/>
                  <a:pt x="18083" y="8446"/>
                  <a:pt x="18138" y="8476"/>
                </a:cubicBezTo>
                <a:cubicBezTo>
                  <a:pt x="18192" y="8506"/>
                  <a:pt x="18255" y="8527"/>
                  <a:pt x="18313" y="8527"/>
                </a:cubicBezTo>
                <a:cubicBezTo>
                  <a:pt x="18468" y="8527"/>
                  <a:pt x="18523" y="8459"/>
                  <a:pt x="18523" y="8268"/>
                </a:cubicBezTo>
                <a:cubicBezTo>
                  <a:pt x="18523" y="8124"/>
                  <a:pt x="18456" y="7975"/>
                  <a:pt x="18372" y="7936"/>
                </a:cubicBezTo>
                <a:cubicBezTo>
                  <a:pt x="18278" y="7891"/>
                  <a:pt x="18241" y="7807"/>
                  <a:pt x="18228" y="7518"/>
                </a:cubicBezTo>
                <a:cubicBezTo>
                  <a:pt x="18228" y="7518"/>
                  <a:pt x="18228" y="7516"/>
                  <a:pt x="18228" y="7515"/>
                </a:cubicBezTo>
                <a:cubicBezTo>
                  <a:pt x="18224" y="7418"/>
                  <a:pt x="18222" y="7301"/>
                  <a:pt x="18222" y="7151"/>
                </a:cubicBezTo>
                <a:cubicBezTo>
                  <a:pt x="18222" y="6554"/>
                  <a:pt x="18247" y="6427"/>
                  <a:pt x="18372" y="6367"/>
                </a:cubicBezTo>
                <a:cubicBezTo>
                  <a:pt x="18455" y="6327"/>
                  <a:pt x="18523" y="6216"/>
                  <a:pt x="18523" y="6121"/>
                </a:cubicBezTo>
                <a:cubicBezTo>
                  <a:pt x="18523" y="6097"/>
                  <a:pt x="18519" y="6073"/>
                  <a:pt x="18511" y="6048"/>
                </a:cubicBezTo>
                <a:cubicBezTo>
                  <a:pt x="18488" y="5975"/>
                  <a:pt x="18434" y="5904"/>
                  <a:pt x="18372" y="5874"/>
                </a:cubicBezTo>
                <a:cubicBezTo>
                  <a:pt x="18283" y="5831"/>
                  <a:pt x="18222" y="5688"/>
                  <a:pt x="18222" y="5516"/>
                </a:cubicBezTo>
                <a:cubicBezTo>
                  <a:pt x="18222" y="5369"/>
                  <a:pt x="18195" y="5280"/>
                  <a:pt x="18139" y="5245"/>
                </a:cubicBezTo>
                <a:cubicBezTo>
                  <a:pt x="18139" y="5245"/>
                  <a:pt x="18138" y="5245"/>
                  <a:pt x="18138" y="5245"/>
                </a:cubicBezTo>
                <a:cubicBezTo>
                  <a:pt x="18119" y="5234"/>
                  <a:pt x="18098" y="5229"/>
                  <a:pt x="18072" y="5229"/>
                </a:cubicBezTo>
                <a:close/>
                <a:moveTo>
                  <a:pt x="5678" y="5914"/>
                </a:moveTo>
                <a:cubicBezTo>
                  <a:pt x="5637" y="5914"/>
                  <a:pt x="5598" y="5919"/>
                  <a:pt x="5558" y="5930"/>
                </a:cubicBezTo>
                <a:cubicBezTo>
                  <a:pt x="5545" y="5934"/>
                  <a:pt x="5532" y="5941"/>
                  <a:pt x="5519" y="5947"/>
                </a:cubicBezTo>
                <a:cubicBezTo>
                  <a:pt x="5490" y="5958"/>
                  <a:pt x="5459" y="5972"/>
                  <a:pt x="5431" y="5989"/>
                </a:cubicBezTo>
                <a:cubicBezTo>
                  <a:pt x="5421" y="5996"/>
                  <a:pt x="5412" y="6001"/>
                  <a:pt x="5402" y="6008"/>
                </a:cubicBezTo>
                <a:cubicBezTo>
                  <a:pt x="5373" y="6030"/>
                  <a:pt x="5345" y="6057"/>
                  <a:pt x="5318" y="6086"/>
                </a:cubicBezTo>
                <a:cubicBezTo>
                  <a:pt x="5308" y="6096"/>
                  <a:pt x="5299" y="6105"/>
                  <a:pt x="5290" y="6115"/>
                </a:cubicBezTo>
                <a:cubicBezTo>
                  <a:pt x="5256" y="6155"/>
                  <a:pt x="5225" y="6200"/>
                  <a:pt x="5197" y="6252"/>
                </a:cubicBezTo>
                <a:cubicBezTo>
                  <a:pt x="5164" y="6311"/>
                  <a:pt x="5135" y="6379"/>
                  <a:pt x="5110" y="6452"/>
                </a:cubicBezTo>
                <a:cubicBezTo>
                  <a:pt x="5103" y="6476"/>
                  <a:pt x="5097" y="6503"/>
                  <a:pt x="5090" y="6527"/>
                </a:cubicBezTo>
                <a:cubicBezTo>
                  <a:pt x="5058" y="6641"/>
                  <a:pt x="5034" y="6764"/>
                  <a:pt x="5020" y="6894"/>
                </a:cubicBezTo>
                <a:cubicBezTo>
                  <a:pt x="5018" y="6912"/>
                  <a:pt x="5014" y="6930"/>
                  <a:pt x="5013" y="6948"/>
                </a:cubicBezTo>
                <a:cubicBezTo>
                  <a:pt x="5013" y="6948"/>
                  <a:pt x="5013" y="6950"/>
                  <a:pt x="5013" y="6950"/>
                </a:cubicBezTo>
                <a:cubicBezTo>
                  <a:pt x="4997" y="7128"/>
                  <a:pt x="4997" y="7313"/>
                  <a:pt x="5013" y="7491"/>
                </a:cubicBezTo>
                <a:cubicBezTo>
                  <a:pt x="5029" y="7670"/>
                  <a:pt x="5062" y="7842"/>
                  <a:pt x="5110" y="7989"/>
                </a:cubicBezTo>
                <a:cubicBezTo>
                  <a:pt x="5135" y="8063"/>
                  <a:pt x="5164" y="8128"/>
                  <a:pt x="5197" y="8187"/>
                </a:cubicBezTo>
                <a:cubicBezTo>
                  <a:pt x="5247" y="8280"/>
                  <a:pt x="5305" y="8355"/>
                  <a:pt x="5367" y="8409"/>
                </a:cubicBezTo>
                <a:cubicBezTo>
                  <a:pt x="5430" y="8464"/>
                  <a:pt x="5496" y="8499"/>
                  <a:pt x="5567" y="8514"/>
                </a:cubicBezTo>
                <a:cubicBezTo>
                  <a:pt x="5567" y="8514"/>
                  <a:pt x="5568" y="8514"/>
                  <a:pt x="5568" y="8514"/>
                </a:cubicBezTo>
                <a:cubicBezTo>
                  <a:pt x="5640" y="8529"/>
                  <a:pt x="5714" y="8525"/>
                  <a:pt x="5790" y="8500"/>
                </a:cubicBezTo>
                <a:cubicBezTo>
                  <a:pt x="5867" y="8476"/>
                  <a:pt x="5945" y="8429"/>
                  <a:pt x="6023" y="8364"/>
                </a:cubicBezTo>
                <a:cubicBezTo>
                  <a:pt x="6077" y="8319"/>
                  <a:pt x="6118" y="8266"/>
                  <a:pt x="6145" y="8214"/>
                </a:cubicBezTo>
                <a:cubicBezTo>
                  <a:pt x="6152" y="8199"/>
                  <a:pt x="6157" y="8184"/>
                  <a:pt x="6162" y="8168"/>
                </a:cubicBezTo>
                <a:cubicBezTo>
                  <a:pt x="6166" y="8158"/>
                  <a:pt x="6171" y="8149"/>
                  <a:pt x="6174" y="8139"/>
                </a:cubicBezTo>
                <a:cubicBezTo>
                  <a:pt x="6174" y="8138"/>
                  <a:pt x="6174" y="8137"/>
                  <a:pt x="6174" y="8136"/>
                </a:cubicBezTo>
                <a:cubicBezTo>
                  <a:pt x="6175" y="8132"/>
                  <a:pt x="6176" y="8127"/>
                  <a:pt x="6177" y="8123"/>
                </a:cubicBezTo>
                <a:cubicBezTo>
                  <a:pt x="6186" y="8078"/>
                  <a:pt x="6184" y="8037"/>
                  <a:pt x="6171" y="8005"/>
                </a:cubicBezTo>
                <a:cubicBezTo>
                  <a:pt x="6165" y="7992"/>
                  <a:pt x="6157" y="7980"/>
                  <a:pt x="6147" y="7970"/>
                </a:cubicBezTo>
                <a:cubicBezTo>
                  <a:pt x="6145" y="7968"/>
                  <a:pt x="6145" y="7965"/>
                  <a:pt x="6142" y="7962"/>
                </a:cubicBezTo>
                <a:cubicBezTo>
                  <a:pt x="6128" y="7951"/>
                  <a:pt x="6110" y="7941"/>
                  <a:pt x="6089" y="7938"/>
                </a:cubicBezTo>
                <a:cubicBezTo>
                  <a:pt x="6068" y="7935"/>
                  <a:pt x="6045" y="7939"/>
                  <a:pt x="6018" y="7946"/>
                </a:cubicBezTo>
                <a:cubicBezTo>
                  <a:pt x="5940" y="7967"/>
                  <a:pt x="5870" y="7982"/>
                  <a:pt x="5808" y="7989"/>
                </a:cubicBezTo>
                <a:cubicBezTo>
                  <a:pt x="5622" y="8010"/>
                  <a:pt x="5503" y="7971"/>
                  <a:pt x="5447" y="7869"/>
                </a:cubicBezTo>
                <a:cubicBezTo>
                  <a:pt x="5411" y="7802"/>
                  <a:pt x="5395" y="7741"/>
                  <a:pt x="5396" y="7687"/>
                </a:cubicBezTo>
                <a:cubicBezTo>
                  <a:pt x="5401" y="7525"/>
                  <a:pt x="5573" y="7427"/>
                  <a:pt x="5879" y="7427"/>
                </a:cubicBezTo>
                <a:cubicBezTo>
                  <a:pt x="6104" y="7427"/>
                  <a:pt x="6288" y="7379"/>
                  <a:pt x="6287" y="7323"/>
                </a:cubicBezTo>
                <a:cubicBezTo>
                  <a:pt x="6287" y="7176"/>
                  <a:pt x="6257" y="6976"/>
                  <a:pt x="6219" y="6779"/>
                </a:cubicBezTo>
                <a:cubicBezTo>
                  <a:pt x="6181" y="6582"/>
                  <a:pt x="6135" y="6387"/>
                  <a:pt x="6085" y="6246"/>
                </a:cubicBezTo>
                <a:cubicBezTo>
                  <a:pt x="6084" y="6246"/>
                  <a:pt x="6085" y="6244"/>
                  <a:pt x="6085" y="6244"/>
                </a:cubicBezTo>
                <a:cubicBezTo>
                  <a:pt x="6081" y="6233"/>
                  <a:pt x="6077" y="6227"/>
                  <a:pt x="6073" y="6217"/>
                </a:cubicBezTo>
                <a:cubicBezTo>
                  <a:pt x="6061" y="6184"/>
                  <a:pt x="6047" y="6150"/>
                  <a:pt x="6035" y="6126"/>
                </a:cubicBezTo>
                <a:cubicBezTo>
                  <a:pt x="6019" y="6093"/>
                  <a:pt x="6003" y="6068"/>
                  <a:pt x="5988" y="6054"/>
                </a:cubicBezTo>
                <a:cubicBezTo>
                  <a:pt x="5947" y="6013"/>
                  <a:pt x="5902" y="5985"/>
                  <a:pt x="5857" y="5963"/>
                </a:cubicBezTo>
                <a:cubicBezTo>
                  <a:pt x="5844" y="5956"/>
                  <a:pt x="5831" y="5949"/>
                  <a:pt x="5818" y="5944"/>
                </a:cubicBezTo>
                <a:cubicBezTo>
                  <a:pt x="5772" y="5926"/>
                  <a:pt x="5725" y="5915"/>
                  <a:pt x="5678" y="5914"/>
                </a:cubicBezTo>
                <a:close/>
                <a:moveTo>
                  <a:pt x="8003" y="5914"/>
                </a:moveTo>
                <a:cubicBezTo>
                  <a:pt x="7963" y="5914"/>
                  <a:pt x="7925" y="5919"/>
                  <a:pt x="7889" y="5928"/>
                </a:cubicBezTo>
                <a:cubicBezTo>
                  <a:pt x="7817" y="5945"/>
                  <a:pt x="7753" y="5979"/>
                  <a:pt x="7699" y="6030"/>
                </a:cubicBezTo>
                <a:cubicBezTo>
                  <a:pt x="7564" y="6155"/>
                  <a:pt x="7488" y="6378"/>
                  <a:pt x="7488" y="6672"/>
                </a:cubicBezTo>
                <a:cubicBezTo>
                  <a:pt x="7488" y="7037"/>
                  <a:pt x="7548" y="7131"/>
                  <a:pt x="7971" y="7427"/>
                </a:cubicBezTo>
                <a:cubicBezTo>
                  <a:pt x="8093" y="7512"/>
                  <a:pt x="8174" y="7586"/>
                  <a:pt x="8220" y="7657"/>
                </a:cubicBezTo>
                <a:cubicBezTo>
                  <a:pt x="8235" y="7681"/>
                  <a:pt x="8247" y="7703"/>
                  <a:pt x="8254" y="7727"/>
                </a:cubicBezTo>
                <a:cubicBezTo>
                  <a:pt x="8282" y="7821"/>
                  <a:pt x="8246" y="7913"/>
                  <a:pt x="8150" y="8024"/>
                </a:cubicBezTo>
                <a:cubicBezTo>
                  <a:pt x="8054" y="8135"/>
                  <a:pt x="7989" y="8114"/>
                  <a:pt x="7882" y="7936"/>
                </a:cubicBezTo>
                <a:cubicBezTo>
                  <a:pt x="7846" y="7877"/>
                  <a:pt x="7799" y="7830"/>
                  <a:pt x="7749" y="7791"/>
                </a:cubicBezTo>
                <a:cubicBezTo>
                  <a:pt x="7648" y="7714"/>
                  <a:pt x="7533" y="7680"/>
                  <a:pt x="7467" y="7711"/>
                </a:cubicBezTo>
                <a:cubicBezTo>
                  <a:pt x="7435" y="7726"/>
                  <a:pt x="7414" y="7756"/>
                  <a:pt x="7415" y="7804"/>
                </a:cubicBezTo>
                <a:cubicBezTo>
                  <a:pt x="7416" y="7892"/>
                  <a:pt x="7442" y="7991"/>
                  <a:pt x="7488" y="8088"/>
                </a:cubicBezTo>
                <a:cubicBezTo>
                  <a:pt x="7533" y="8185"/>
                  <a:pt x="7598" y="8280"/>
                  <a:pt x="7676" y="8361"/>
                </a:cubicBezTo>
                <a:cubicBezTo>
                  <a:pt x="7722" y="8409"/>
                  <a:pt x="7771" y="8445"/>
                  <a:pt x="7822" y="8471"/>
                </a:cubicBezTo>
                <a:cubicBezTo>
                  <a:pt x="7924" y="8523"/>
                  <a:pt x="8032" y="8534"/>
                  <a:pt x="8135" y="8508"/>
                </a:cubicBezTo>
                <a:cubicBezTo>
                  <a:pt x="8238" y="8483"/>
                  <a:pt x="8336" y="8422"/>
                  <a:pt x="8415" y="8334"/>
                </a:cubicBezTo>
                <a:cubicBezTo>
                  <a:pt x="8455" y="8291"/>
                  <a:pt x="8489" y="8239"/>
                  <a:pt x="8519" y="8182"/>
                </a:cubicBezTo>
                <a:cubicBezTo>
                  <a:pt x="8548" y="8125"/>
                  <a:pt x="8573" y="8065"/>
                  <a:pt x="8589" y="7997"/>
                </a:cubicBezTo>
                <a:cubicBezTo>
                  <a:pt x="8605" y="7929"/>
                  <a:pt x="8614" y="7857"/>
                  <a:pt x="8614" y="7780"/>
                </a:cubicBezTo>
                <a:cubicBezTo>
                  <a:pt x="8614" y="7636"/>
                  <a:pt x="8600" y="7518"/>
                  <a:pt x="8561" y="7419"/>
                </a:cubicBezTo>
                <a:cubicBezTo>
                  <a:pt x="8561" y="7418"/>
                  <a:pt x="8560" y="7417"/>
                  <a:pt x="8560" y="7416"/>
                </a:cubicBezTo>
                <a:cubicBezTo>
                  <a:pt x="8547" y="7383"/>
                  <a:pt x="8532" y="7353"/>
                  <a:pt x="8513" y="7323"/>
                </a:cubicBezTo>
                <a:cubicBezTo>
                  <a:pt x="8439" y="7201"/>
                  <a:pt x="8318" y="7101"/>
                  <a:pt x="8128" y="6985"/>
                </a:cubicBezTo>
                <a:cubicBezTo>
                  <a:pt x="8008" y="6912"/>
                  <a:pt x="7897" y="6803"/>
                  <a:pt x="7842" y="6715"/>
                </a:cubicBezTo>
                <a:cubicBezTo>
                  <a:pt x="7824" y="6685"/>
                  <a:pt x="7811" y="6661"/>
                  <a:pt x="7807" y="6637"/>
                </a:cubicBezTo>
                <a:cubicBezTo>
                  <a:pt x="7774" y="6451"/>
                  <a:pt x="7905" y="6329"/>
                  <a:pt x="8041" y="6359"/>
                </a:cubicBezTo>
                <a:cubicBezTo>
                  <a:pt x="8086" y="6369"/>
                  <a:pt x="8133" y="6395"/>
                  <a:pt x="8173" y="6442"/>
                </a:cubicBezTo>
                <a:cubicBezTo>
                  <a:pt x="8257" y="6538"/>
                  <a:pt x="8367" y="6591"/>
                  <a:pt x="8456" y="6597"/>
                </a:cubicBezTo>
                <a:cubicBezTo>
                  <a:pt x="8501" y="6600"/>
                  <a:pt x="8542" y="6591"/>
                  <a:pt x="8570" y="6570"/>
                </a:cubicBezTo>
                <a:cubicBezTo>
                  <a:pt x="8584" y="6560"/>
                  <a:pt x="8594" y="6548"/>
                  <a:pt x="8602" y="6533"/>
                </a:cubicBezTo>
                <a:cubicBezTo>
                  <a:pt x="8602" y="6532"/>
                  <a:pt x="8602" y="6531"/>
                  <a:pt x="8602" y="6530"/>
                </a:cubicBezTo>
                <a:cubicBezTo>
                  <a:pt x="8610" y="6514"/>
                  <a:pt x="8614" y="6494"/>
                  <a:pt x="8614" y="6471"/>
                </a:cubicBezTo>
                <a:cubicBezTo>
                  <a:pt x="8614" y="6409"/>
                  <a:pt x="8593" y="6343"/>
                  <a:pt x="8557" y="6278"/>
                </a:cubicBezTo>
                <a:cubicBezTo>
                  <a:pt x="8521" y="6215"/>
                  <a:pt x="8471" y="6153"/>
                  <a:pt x="8412" y="6099"/>
                </a:cubicBezTo>
                <a:cubicBezTo>
                  <a:pt x="8412" y="6099"/>
                  <a:pt x="8411" y="6099"/>
                  <a:pt x="8411" y="6099"/>
                </a:cubicBezTo>
                <a:cubicBezTo>
                  <a:pt x="8293" y="5991"/>
                  <a:pt x="8140" y="5914"/>
                  <a:pt x="8003" y="5914"/>
                </a:cubicBezTo>
                <a:close/>
                <a:moveTo>
                  <a:pt x="9102" y="5914"/>
                </a:moveTo>
                <a:cubicBezTo>
                  <a:pt x="9032" y="5914"/>
                  <a:pt x="8988" y="5915"/>
                  <a:pt x="8961" y="5984"/>
                </a:cubicBezTo>
                <a:cubicBezTo>
                  <a:pt x="8915" y="6101"/>
                  <a:pt x="8914" y="6410"/>
                  <a:pt x="8914" y="7221"/>
                </a:cubicBezTo>
                <a:cubicBezTo>
                  <a:pt x="8914" y="7546"/>
                  <a:pt x="8914" y="7790"/>
                  <a:pt x="8917" y="7973"/>
                </a:cubicBezTo>
                <a:cubicBezTo>
                  <a:pt x="8923" y="8341"/>
                  <a:pt x="8942" y="8464"/>
                  <a:pt x="8994" y="8506"/>
                </a:cubicBezTo>
                <a:cubicBezTo>
                  <a:pt x="9021" y="8527"/>
                  <a:pt x="9056" y="8527"/>
                  <a:pt x="9102" y="8527"/>
                </a:cubicBezTo>
                <a:cubicBezTo>
                  <a:pt x="9149" y="8527"/>
                  <a:pt x="9184" y="8527"/>
                  <a:pt x="9210" y="8506"/>
                </a:cubicBezTo>
                <a:cubicBezTo>
                  <a:pt x="9289" y="8444"/>
                  <a:pt x="9290" y="8197"/>
                  <a:pt x="9290" y="7221"/>
                </a:cubicBezTo>
                <a:cubicBezTo>
                  <a:pt x="9290" y="6408"/>
                  <a:pt x="9290" y="6100"/>
                  <a:pt x="9244" y="5984"/>
                </a:cubicBezTo>
                <a:cubicBezTo>
                  <a:pt x="9216" y="5915"/>
                  <a:pt x="9172" y="5914"/>
                  <a:pt x="9102" y="5914"/>
                </a:cubicBezTo>
                <a:close/>
                <a:moveTo>
                  <a:pt x="10228" y="5914"/>
                </a:moveTo>
                <a:cubicBezTo>
                  <a:pt x="10143" y="5914"/>
                  <a:pt x="10068" y="5941"/>
                  <a:pt x="9998" y="5984"/>
                </a:cubicBezTo>
                <a:cubicBezTo>
                  <a:pt x="9945" y="6017"/>
                  <a:pt x="9895" y="6057"/>
                  <a:pt x="9852" y="6112"/>
                </a:cubicBezTo>
                <a:cubicBezTo>
                  <a:pt x="9752" y="6242"/>
                  <a:pt x="9678" y="6431"/>
                  <a:pt x="9635" y="6672"/>
                </a:cubicBezTo>
                <a:cubicBezTo>
                  <a:pt x="9606" y="6833"/>
                  <a:pt x="9591" y="7017"/>
                  <a:pt x="9591" y="7221"/>
                </a:cubicBezTo>
                <a:cubicBezTo>
                  <a:pt x="9591" y="7708"/>
                  <a:pt x="9633" y="7927"/>
                  <a:pt x="9775" y="8187"/>
                </a:cubicBezTo>
                <a:cubicBezTo>
                  <a:pt x="9870" y="8362"/>
                  <a:pt x="9973" y="8465"/>
                  <a:pt x="10097" y="8506"/>
                </a:cubicBezTo>
                <a:cubicBezTo>
                  <a:pt x="10138" y="8519"/>
                  <a:pt x="10182" y="8527"/>
                  <a:pt x="10228" y="8527"/>
                </a:cubicBezTo>
                <a:cubicBezTo>
                  <a:pt x="10378" y="8527"/>
                  <a:pt x="10504" y="8456"/>
                  <a:pt x="10605" y="8326"/>
                </a:cubicBezTo>
                <a:cubicBezTo>
                  <a:pt x="10638" y="8283"/>
                  <a:pt x="10669" y="8233"/>
                  <a:pt x="10696" y="8177"/>
                </a:cubicBezTo>
                <a:cubicBezTo>
                  <a:pt x="10724" y="8120"/>
                  <a:pt x="10748" y="8060"/>
                  <a:pt x="10769" y="7992"/>
                </a:cubicBezTo>
                <a:cubicBezTo>
                  <a:pt x="10791" y="7923"/>
                  <a:pt x="10808" y="7848"/>
                  <a:pt x="10822" y="7767"/>
                </a:cubicBezTo>
                <a:cubicBezTo>
                  <a:pt x="10825" y="7748"/>
                  <a:pt x="10826" y="7727"/>
                  <a:pt x="10829" y="7708"/>
                </a:cubicBezTo>
                <a:cubicBezTo>
                  <a:pt x="10852" y="7562"/>
                  <a:pt x="10866" y="7400"/>
                  <a:pt x="10866" y="7221"/>
                </a:cubicBezTo>
                <a:cubicBezTo>
                  <a:pt x="10866" y="7017"/>
                  <a:pt x="10851" y="6833"/>
                  <a:pt x="10822" y="6672"/>
                </a:cubicBezTo>
                <a:cubicBezTo>
                  <a:pt x="10793" y="6511"/>
                  <a:pt x="10751" y="6375"/>
                  <a:pt x="10696" y="6262"/>
                </a:cubicBezTo>
                <a:cubicBezTo>
                  <a:pt x="10642" y="6150"/>
                  <a:pt x="10575" y="6064"/>
                  <a:pt x="10497" y="6005"/>
                </a:cubicBezTo>
                <a:cubicBezTo>
                  <a:pt x="10418" y="5947"/>
                  <a:pt x="10328" y="5914"/>
                  <a:pt x="10228" y="5914"/>
                </a:cubicBezTo>
                <a:close/>
                <a:moveTo>
                  <a:pt x="15359" y="5914"/>
                </a:moveTo>
                <a:cubicBezTo>
                  <a:pt x="15276" y="5914"/>
                  <a:pt x="15203" y="5928"/>
                  <a:pt x="15139" y="5957"/>
                </a:cubicBezTo>
                <a:cubicBezTo>
                  <a:pt x="15107" y="5972"/>
                  <a:pt x="15077" y="5991"/>
                  <a:pt x="15050" y="6013"/>
                </a:cubicBezTo>
                <a:cubicBezTo>
                  <a:pt x="14995" y="6059"/>
                  <a:pt x="14949" y="6121"/>
                  <a:pt x="14910" y="6201"/>
                </a:cubicBezTo>
                <a:cubicBezTo>
                  <a:pt x="14890" y="6241"/>
                  <a:pt x="14872" y="6283"/>
                  <a:pt x="14856" y="6332"/>
                </a:cubicBezTo>
                <a:cubicBezTo>
                  <a:pt x="14856" y="6332"/>
                  <a:pt x="14856" y="6334"/>
                  <a:pt x="14856" y="6335"/>
                </a:cubicBezTo>
                <a:cubicBezTo>
                  <a:pt x="14824" y="6433"/>
                  <a:pt x="14797" y="6550"/>
                  <a:pt x="14776" y="6688"/>
                </a:cubicBezTo>
                <a:cubicBezTo>
                  <a:pt x="14726" y="7021"/>
                  <a:pt x="14720" y="7331"/>
                  <a:pt x="14754" y="7598"/>
                </a:cubicBezTo>
                <a:cubicBezTo>
                  <a:pt x="14762" y="7665"/>
                  <a:pt x="14774" y="7730"/>
                  <a:pt x="14787" y="7791"/>
                </a:cubicBezTo>
                <a:cubicBezTo>
                  <a:pt x="14829" y="7974"/>
                  <a:pt x="14892" y="8132"/>
                  <a:pt x="14977" y="8254"/>
                </a:cubicBezTo>
                <a:cubicBezTo>
                  <a:pt x="15054" y="8365"/>
                  <a:pt x="15132" y="8441"/>
                  <a:pt x="15210" y="8487"/>
                </a:cubicBezTo>
                <a:cubicBezTo>
                  <a:pt x="15249" y="8510"/>
                  <a:pt x="15289" y="8527"/>
                  <a:pt x="15327" y="8535"/>
                </a:cubicBezTo>
                <a:cubicBezTo>
                  <a:pt x="15442" y="8560"/>
                  <a:pt x="15552" y="8521"/>
                  <a:pt x="15651" y="8434"/>
                </a:cubicBezTo>
                <a:cubicBezTo>
                  <a:pt x="15716" y="8375"/>
                  <a:pt x="15776" y="8295"/>
                  <a:pt x="15829" y="8198"/>
                </a:cubicBezTo>
                <a:cubicBezTo>
                  <a:pt x="16038" y="7809"/>
                  <a:pt x="16124" y="7141"/>
                  <a:pt x="15935" y="6474"/>
                </a:cubicBezTo>
                <a:cubicBezTo>
                  <a:pt x="15812" y="6038"/>
                  <a:pt x="15686" y="5914"/>
                  <a:pt x="15359" y="5914"/>
                </a:cubicBezTo>
                <a:close/>
                <a:moveTo>
                  <a:pt x="20308" y="5914"/>
                </a:moveTo>
                <a:cubicBezTo>
                  <a:pt x="20203" y="5914"/>
                  <a:pt x="20108" y="5943"/>
                  <a:pt x="20026" y="6000"/>
                </a:cubicBezTo>
                <a:cubicBezTo>
                  <a:pt x="19945" y="6057"/>
                  <a:pt x="19877" y="6143"/>
                  <a:pt x="19821" y="6254"/>
                </a:cubicBezTo>
                <a:cubicBezTo>
                  <a:pt x="19708" y="6477"/>
                  <a:pt x="19649" y="6804"/>
                  <a:pt x="19649" y="7221"/>
                </a:cubicBezTo>
                <a:cubicBezTo>
                  <a:pt x="19649" y="7464"/>
                  <a:pt x="19660" y="7642"/>
                  <a:pt x="19688" y="7791"/>
                </a:cubicBezTo>
                <a:cubicBezTo>
                  <a:pt x="19716" y="7940"/>
                  <a:pt x="19761" y="8057"/>
                  <a:pt x="19832" y="8187"/>
                </a:cubicBezTo>
                <a:cubicBezTo>
                  <a:pt x="19862" y="8242"/>
                  <a:pt x="19894" y="8293"/>
                  <a:pt x="19929" y="8334"/>
                </a:cubicBezTo>
                <a:cubicBezTo>
                  <a:pt x="19929" y="8335"/>
                  <a:pt x="19930" y="8334"/>
                  <a:pt x="19930" y="8334"/>
                </a:cubicBezTo>
                <a:cubicBezTo>
                  <a:pt x="19964" y="8376"/>
                  <a:pt x="20001" y="8411"/>
                  <a:pt x="20038" y="8439"/>
                </a:cubicBezTo>
                <a:cubicBezTo>
                  <a:pt x="20263" y="8608"/>
                  <a:pt x="20536" y="8534"/>
                  <a:pt x="20740" y="8214"/>
                </a:cubicBezTo>
                <a:cubicBezTo>
                  <a:pt x="20821" y="8085"/>
                  <a:pt x="20869" y="7978"/>
                  <a:pt x="20898" y="7834"/>
                </a:cubicBezTo>
                <a:cubicBezTo>
                  <a:pt x="20928" y="7690"/>
                  <a:pt x="20936" y="7510"/>
                  <a:pt x="20936" y="7237"/>
                </a:cubicBezTo>
                <a:cubicBezTo>
                  <a:pt x="20936" y="6909"/>
                  <a:pt x="20907" y="6643"/>
                  <a:pt x="20847" y="6436"/>
                </a:cubicBezTo>
                <a:cubicBezTo>
                  <a:pt x="20847" y="6436"/>
                  <a:pt x="20848" y="6434"/>
                  <a:pt x="20847" y="6434"/>
                </a:cubicBezTo>
                <a:cubicBezTo>
                  <a:pt x="20828" y="6365"/>
                  <a:pt x="20804" y="6304"/>
                  <a:pt x="20777" y="6249"/>
                </a:cubicBezTo>
                <a:cubicBezTo>
                  <a:pt x="20672" y="6027"/>
                  <a:pt x="20516" y="5914"/>
                  <a:pt x="20308" y="5914"/>
                </a:cubicBezTo>
                <a:close/>
                <a:moveTo>
                  <a:pt x="13924" y="5917"/>
                </a:moveTo>
                <a:cubicBezTo>
                  <a:pt x="13831" y="5916"/>
                  <a:pt x="13753" y="5937"/>
                  <a:pt x="13683" y="5976"/>
                </a:cubicBezTo>
                <a:cubicBezTo>
                  <a:pt x="13446" y="6110"/>
                  <a:pt x="13342" y="6487"/>
                  <a:pt x="13344" y="7186"/>
                </a:cubicBezTo>
                <a:cubicBezTo>
                  <a:pt x="13344" y="7678"/>
                  <a:pt x="13358" y="7922"/>
                  <a:pt x="13424" y="8094"/>
                </a:cubicBezTo>
                <a:cubicBezTo>
                  <a:pt x="13437" y="8128"/>
                  <a:pt x="13453" y="8160"/>
                  <a:pt x="13470" y="8190"/>
                </a:cubicBezTo>
                <a:cubicBezTo>
                  <a:pt x="13505" y="8249"/>
                  <a:pt x="13550" y="8303"/>
                  <a:pt x="13606" y="8361"/>
                </a:cubicBezTo>
                <a:cubicBezTo>
                  <a:pt x="13736" y="8497"/>
                  <a:pt x="13875" y="8545"/>
                  <a:pt x="14009" y="8508"/>
                </a:cubicBezTo>
                <a:cubicBezTo>
                  <a:pt x="14075" y="8490"/>
                  <a:pt x="14140" y="8450"/>
                  <a:pt x="14203" y="8391"/>
                </a:cubicBezTo>
                <a:cubicBezTo>
                  <a:pt x="14234" y="8361"/>
                  <a:pt x="14265" y="8327"/>
                  <a:pt x="14295" y="8286"/>
                </a:cubicBezTo>
                <a:cubicBezTo>
                  <a:pt x="14324" y="8246"/>
                  <a:pt x="14352" y="8203"/>
                  <a:pt x="14379" y="8152"/>
                </a:cubicBezTo>
                <a:cubicBezTo>
                  <a:pt x="14563" y="7813"/>
                  <a:pt x="14568" y="7771"/>
                  <a:pt x="14440" y="7724"/>
                </a:cubicBezTo>
                <a:cubicBezTo>
                  <a:pt x="14402" y="7710"/>
                  <a:pt x="14346" y="7717"/>
                  <a:pt x="14287" y="7740"/>
                </a:cubicBezTo>
                <a:cubicBezTo>
                  <a:pt x="14229" y="7763"/>
                  <a:pt x="14167" y="7804"/>
                  <a:pt x="14117" y="7853"/>
                </a:cubicBezTo>
                <a:cubicBezTo>
                  <a:pt x="14085" y="7883"/>
                  <a:pt x="14057" y="7906"/>
                  <a:pt x="14028" y="7922"/>
                </a:cubicBezTo>
                <a:cubicBezTo>
                  <a:pt x="13998" y="7939"/>
                  <a:pt x="13970" y="7947"/>
                  <a:pt x="13943" y="7949"/>
                </a:cubicBezTo>
                <a:cubicBezTo>
                  <a:pt x="13916" y="7951"/>
                  <a:pt x="13892" y="7945"/>
                  <a:pt x="13869" y="7933"/>
                </a:cubicBezTo>
                <a:cubicBezTo>
                  <a:pt x="13846" y="7921"/>
                  <a:pt x="13824" y="7904"/>
                  <a:pt x="13804" y="7879"/>
                </a:cubicBezTo>
                <a:cubicBezTo>
                  <a:pt x="13785" y="7854"/>
                  <a:pt x="13767" y="7821"/>
                  <a:pt x="13750" y="7783"/>
                </a:cubicBezTo>
                <a:cubicBezTo>
                  <a:pt x="13702" y="7668"/>
                  <a:pt x="13669" y="7492"/>
                  <a:pt x="13659" y="7266"/>
                </a:cubicBezTo>
                <a:cubicBezTo>
                  <a:pt x="13650" y="7094"/>
                  <a:pt x="13656" y="6958"/>
                  <a:pt x="13678" y="6841"/>
                </a:cubicBezTo>
                <a:cubicBezTo>
                  <a:pt x="13700" y="6723"/>
                  <a:pt x="13739" y="6625"/>
                  <a:pt x="13797" y="6527"/>
                </a:cubicBezTo>
                <a:cubicBezTo>
                  <a:pt x="13877" y="6395"/>
                  <a:pt x="13917" y="6329"/>
                  <a:pt x="13955" y="6335"/>
                </a:cubicBezTo>
                <a:cubicBezTo>
                  <a:pt x="13992" y="6340"/>
                  <a:pt x="14027" y="6415"/>
                  <a:pt x="14095" y="6568"/>
                </a:cubicBezTo>
                <a:cubicBezTo>
                  <a:pt x="14151" y="6695"/>
                  <a:pt x="14238" y="6804"/>
                  <a:pt x="14315" y="6851"/>
                </a:cubicBezTo>
                <a:cubicBezTo>
                  <a:pt x="14315" y="6852"/>
                  <a:pt x="14316" y="6851"/>
                  <a:pt x="14316" y="6851"/>
                </a:cubicBezTo>
                <a:cubicBezTo>
                  <a:pt x="14342" y="6867"/>
                  <a:pt x="14367" y="6875"/>
                  <a:pt x="14388" y="6875"/>
                </a:cubicBezTo>
                <a:cubicBezTo>
                  <a:pt x="14477" y="6875"/>
                  <a:pt x="14523" y="6864"/>
                  <a:pt x="14534" y="6803"/>
                </a:cubicBezTo>
                <a:cubicBezTo>
                  <a:pt x="14539" y="6772"/>
                  <a:pt x="14535" y="6729"/>
                  <a:pt x="14522" y="6667"/>
                </a:cubicBezTo>
                <a:cubicBezTo>
                  <a:pt x="14522" y="6666"/>
                  <a:pt x="14522" y="6664"/>
                  <a:pt x="14522" y="6664"/>
                </a:cubicBezTo>
                <a:cubicBezTo>
                  <a:pt x="14509" y="6602"/>
                  <a:pt x="14487" y="6523"/>
                  <a:pt x="14458" y="6420"/>
                </a:cubicBezTo>
                <a:cubicBezTo>
                  <a:pt x="14428" y="6316"/>
                  <a:pt x="14399" y="6233"/>
                  <a:pt x="14369" y="6166"/>
                </a:cubicBezTo>
                <a:cubicBezTo>
                  <a:pt x="14339" y="6099"/>
                  <a:pt x="14307" y="6050"/>
                  <a:pt x="14268" y="6013"/>
                </a:cubicBezTo>
                <a:cubicBezTo>
                  <a:pt x="14229" y="5977"/>
                  <a:pt x="14184" y="5953"/>
                  <a:pt x="14128" y="5938"/>
                </a:cubicBezTo>
                <a:cubicBezTo>
                  <a:pt x="14128" y="5938"/>
                  <a:pt x="14127" y="5939"/>
                  <a:pt x="14127" y="5938"/>
                </a:cubicBezTo>
                <a:cubicBezTo>
                  <a:pt x="14071" y="5924"/>
                  <a:pt x="14005" y="5918"/>
                  <a:pt x="13924" y="5917"/>
                </a:cubicBezTo>
                <a:close/>
                <a:moveTo>
                  <a:pt x="6514" y="5930"/>
                </a:moveTo>
                <a:lnTo>
                  <a:pt x="6514" y="7229"/>
                </a:lnTo>
                <a:cubicBezTo>
                  <a:pt x="6514" y="7550"/>
                  <a:pt x="6512" y="7791"/>
                  <a:pt x="6515" y="7973"/>
                </a:cubicBezTo>
                <a:cubicBezTo>
                  <a:pt x="6524" y="8517"/>
                  <a:pt x="6561" y="8527"/>
                  <a:pt x="6697" y="8527"/>
                </a:cubicBezTo>
                <a:cubicBezTo>
                  <a:pt x="6785" y="8527"/>
                  <a:pt x="6831" y="8515"/>
                  <a:pt x="6858" y="8393"/>
                </a:cubicBezTo>
                <a:cubicBezTo>
                  <a:pt x="6885" y="8272"/>
                  <a:pt x="6892" y="8039"/>
                  <a:pt x="6903" y="7598"/>
                </a:cubicBezTo>
                <a:cubicBezTo>
                  <a:pt x="6922" y="6788"/>
                  <a:pt x="6947" y="6654"/>
                  <a:pt x="7094" y="6535"/>
                </a:cubicBezTo>
                <a:cubicBezTo>
                  <a:pt x="7163" y="6480"/>
                  <a:pt x="7224" y="6373"/>
                  <a:pt x="7250" y="6270"/>
                </a:cubicBezTo>
                <a:cubicBezTo>
                  <a:pt x="7250" y="6270"/>
                  <a:pt x="7250" y="6268"/>
                  <a:pt x="7250" y="6268"/>
                </a:cubicBezTo>
                <a:cubicBezTo>
                  <a:pt x="7259" y="6233"/>
                  <a:pt x="7263" y="6200"/>
                  <a:pt x="7263" y="6169"/>
                </a:cubicBezTo>
                <a:cubicBezTo>
                  <a:pt x="7263" y="5986"/>
                  <a:pt x="7187" y="5940"/>
                  <a:pt x="6888" y="5936"/>
                </a:cubicBezTo>
                <a:lnTo>
                  <a:pt x="6514" y="5930"/>
                </a:lnTo>
                <a:close/>
                <a:moveTo>
                  <a:pt x="16826" y="5930"/>
                </a:moveTo>
                <a:lnTo>
                  <a:pt x="16347" y="5938"/>
                </a:lnTo>
                <a:lnTo>
                  <a:pt x="16347" y="7232"/>
                </a:lnTo>
                <a:cubicBezTo>
                  <a:pt x="16347" y="7532"/>
                  <a:pt x="16346" y="7763"/>
                  <a:pt x="16349" y="7941"/>
                </a:cubicBezTo>
                <a:cubicBezTo>
                  <a:pt x="16350" y="7941"/>
                  <a:pt x="16349" y="7943"/>
                  <a:pt x="16349" y="7944"/>
                </a:cubicBezTo>
                <a:cubicBezTo>
                  <a:pt x="16353" y="8120"/>
                  <a:pt x="16358" y="8243"/>
                  <a:pt x="16368" y="8329"/>
                </a:cubicBezTo>
                <a:cubicBezTo>
                  <a:pt x="16388" y="8503"/>
                  <a:pt x="16425" y="8527"/>
                  <a:pt x="16495" y="8527"/>
                </a:cubicBezTo>
                <a:cubicBezTo>
                  <a:pt x="16563" y="8527"/>
                  <a:pt x="16602" y="8503"/>
                  <a:pt x="16622" y="8372"/>
                </a:cubicBezTo>
                <a:cubicBezTo>
                  <a:pt x="16643" y="8241"/>
                  <a:pt x="16646" y="8002"/>
                  <a:pt x="16646" y="7569"/>
                </a:cubicBezTo>
                <a:cubicBezTo>
                  <a:pt x="16646" y="6987"/>
                  <a:pt x="16660" y="6725"/>
                  <a:pt x="16713" y="6586"/>
                </a:cubicBezTo>
                <a:cubicBezTo>
                  <a:pt x="16730" y="6539"/>
                  <a:pt x="16752" y="6509"/>
                  <a:pt x="16780" y="6482"/>
                </a:cubicBezTo>
                <a:cubicBezTo>
                  <a:pt x="16801" y="6461"/>
                  <a:pt x="16823" y="6444"/>
                  <a:pt x="16845" y="6434"/>
                </a:cubicBezTo>
                <a:cubicBezTo>
                  <a:pt x="16890" y="6413"/>
                  <a:pt x="16934" y="6415"/>
                  <a:pt x="16978" y="6436"/>
                </a:cubicBezTo>
                <a:cubicBezTo>
                  <a:pt x="17000" y="6447"/>
                  <a:pt x="17022" y="6461"/>
                  <a:pt x="17042" y="6482"/>
                </a:cubicBezTo>
                <a:cubicBezTo>
                  <a:pt x="17145" y="6588"/>
                  <a:pt x="17171" y="6810"/>
                  <a:pt x="17171" y="7572"/>
                </a:cubicBezTo>
                <a:cubicBezTo>
                  <a:pt x="17171" y="7806"/>
                  <a:pt x="17172" y="7984"/>
                  <a:pt x="17175" y="8118"/>
                </a:cubicBezTo>
                <a:cubicBezTo>
                  <a:pt x="17180" y="8318"/>
                  <a:pt x="17193" y="8419"/>
                  <a:pt x="17222" y="8471"/>
                </a:cubicBezTo>
                <a:cubicBezTo>
                  <a:pt x="17231" y="8488"/>
                  <a:pt x="17242" y="8501"/>
                  <a:pt x="17255" y="8508"/>
                </a:cubicBezTo>
                <a:cubicBezTo>
                  <a:pt x="17255" y="8509"/>
                  <a:pt x="17256" y="8508"/>
                  <a:pt x="17257" y="8508"/>
                </a:cubicBezTo>
                <a:cubicBezTo>
                  <a:pt x="17284" y="8524"/>
                  <a:pt x="17319" y="8527"/>
                  <a:pt x="17368" y="8527"/>
                </a:cubicBezTo>
                <a:lnTo>
                  <a:pt x="17566" y="8527"/>
                </a:lnTo>
                <a:lnTo>
                  <a:pt x="17531" y="7435"/>
                </a:lnTo>
                <a:cubicBezTo>
                  <a:pt x="17512" y="6834"/>
                  <a:pt x="17454" y="6249"/>
                  <a:pt x="17403" y="6134"/>
                </a:cubicBezTo>
                <a:cubicBezTo>
                  <a:pt x="17335" y="5986"/>
                  <a:pt x="17168" y="5926"/>
                  <a:pt x="16826" y="5930"/>
                </a:cubicBezTo>
                <a:close/>
                <a:moveTo>
                  <a:pt x="18747" y="5930"/>
                </a:moveTo>
                <a:lnTo>
                  <a:pt x="18747" y="7229"/>
                </a:lnTo>
                <a:cubicBezTo>
                  <a:pt x="18747" y="7550"/>
                  <a:pt x="18747" y="7791"/>
                  <a:pt x="18750" y="7973"/>
                </a:cubicBezTo>
                <a:cubicBezTo>
                  <a:pt x="18756" y="8335"/>
                  <a:pt x="18774" y="8461"/>
                  <a:pt x="18826" y="8503"/>
                </a:cubicBezTo>
                <a:cubicBezTo>
                  <a:pt x="18852" y="8524"/>
                  <a:pt x="18886" y="8527"/>
                  <a:pt x="18931" y="8527"/>
                </a:cubicBezTo>
                <a:cubicBezTo>
                  <a:pt x="19019" y="8527"/>
                  <a:pt x="19066" y="8515"/>
                  <a:pt x="19093" y="8393"/>
                </a:cubicBezTo>
                <a:cubicBezTo>
                  <a:pt x="19120" y="8272"/>
                  <a:pt x="19128" y="8039"/>
                  <a:pt x="19138" y="7598"/>
                </a:cubicBezTo>
                <a:cubicBezTo>
                  <a:pt x="19157" y="6788"/>
                  <a:pt x="19182" y="6654"/>
                  <a:pt x="19329" y="6535"/>
                </a:cubicBezTo>
                <a:cubicBezTo>
                  <a:pt x="19376" y="6498"/>
                  <a:pt x="19418" y="6439"/>
                  <a:pt x="19449" y="6375"/>
                </a:cubicBezTo>
                <a:cubicBezTo>
                  <a:pt x="19479" y="6311"/>
                  <a:pt x="19498" y="6240"/>
                  <a:pt x="19498" y="6179"/>
                </a:cubicBezTo>
                <a:cubicBezTo>
                  <a:pt x="19498" y="6095"/>
                  <a:pt x="19478" y="6042"/>
                  <a:pt x="19420" y="6005"/>
                </a:cubicBezTo>
                <a:cubicBezTo>
                  <a:pt x="19362" y="5969"/>
                  <a:pt x="19268" y="5950"/>
                  <a:pt x="19124" y="5944"/>
                </a:cubicBezTo>
                <a:lnTo>
                  <a:pt x="18747" y="5930"/>
                </a:lnTo>
                <a:close/>
                <a:moveTo>
                  <a:pt x="11640" y="5938"/>
                </a:moveTo>
                <a:lnTo>
                  <a:pt x="11166" y="5944"/>
                </a:lnTo>
                <a:lnTo>
                  <a:pt x="11166" y="7237"/>
                </a:lnTo>
                <a:cubicBezTo>
                  <a:pt x="11166" y="7836"/>
                  <a:pt x="11169" y="8159"/>
                  <a:pt x="11189" y="8332"/>
                </a:cubicBezTo>
                <a:cubicBezTo>
                  <a:pt x="11199" y="8418"/>
                  <a:pt x="11214" y="8465"/>
                  <a:pt x="11235" y="8492"/>
                </a:cubicBezTo>
                <a:cubicBezTo>
                  <a:pt x="11245" y="8506"/>
                  <a:pt x="11256" y="8514"/>
                  <a:pt x="11270" y="8519"/>
                </a:cubicBezTo>
                <a:cubicBezTo>
                  <a:pt x="11283" y="8524"/>
                  <a:pt x="11299" y="8527"/>
                  <a:pt x="11316" y="8527"/>
                </a:cubicBezTo>
                <a:cubicBezTo>
                  <a:pt x="11452" y="8527"/>
                  <a:pt x="11467" y="8434"/>
                  <a:pt x="11467" y="7569"/>
                </a:cubicBezTo>
                <a:cubicBezTo>
                  <a:pt x="11467" y="7157"/>
                  <a:pt x="11472" y="6913"/>
                  <a:pt x="11494" y="6755"/>
                </a:cubicBezTo>
                <a:cubicBezTo>
                  <a:pt x="11494" y="6754"/>
                  <a:pt x="11494" y="6753"/>
                  <a:pt x="11494" y="6752"/>
                </a:cubicBezTo>
                <a:cubicBezTo>
                  <a:pt x="11505" y="6674"/>
                  <a:pt x="11520" y="6618"/>
                  <a:pt x="11541" y="6573"/>
                </a:cubicBezTo>
                <a:cubicBezTo>
                  <a:pt x="11562" y="6527"/>
                  <a:pt x="11587" y="6494"/>
                  <a:pt x="11621" y="6461"/>
                </a:cubicBezTo>
                <a:cubicBezTo>
                  <a:pt x="11655" y="6428"/>
                  <a:pt x="11686" y="6403"/>
                  <a:pt x="11714" y="6388"/>
                </a:cubicBezTo>
                <a:cubicBezTo>
                  <a:pt x="11771" y="6359"/>
                  <a:pt x="11818" y="6369"/>
                  <a:pt x="11856" y="6418"/>
                </a:cubicBezTo>
                <a:cubicBezTo>
                  <a:pt x="11894" y="6466"/>
                  <a:pt x="11925" y="6553"/>
                  <a:pt x="11946" y="6685"/>
                </a:cubicBezTo>
                <a:cubicBezTo>
                  <a:pt x="11957" y="6751"/>
                  <a:pt x="11966" y="6828"/>
                  <a:pt x="11973" y="6916"/>
                </a:cubicBezTo>
                <a:cubicBezTo>
                  <a:pt x="11987" y="7092"/>
                  <a:pt x="11992" y="7313"/>
                  <a:pt x="11992" y="7582"/>
                </a:cubicBezTo>
                <a:cubicBezTo>
                  <a:pt x="11992" y="8277"/>
                  <a:pt x="11994" y="8460"/>
                  <a:pt x="12076" y="8508"/>
                </a:cubicBezTo>
                <a:cubicBezTo>
                  <a:pt x="12103" y="8525"/>
                  <a:pt x="12139" y="8527"/>
                  <a:pt x="12187" y="8527"/>
                </a:cubicBezTo>
                <a:lnTo>
                  <a:pt x="12382" y="8527"/>
                </a:lnTo>
                <a:lnTo>
                  <a:pt x="12356" y="7352"/>
                </a:lnTo>
                <a:cubicBezTo>
                  <a:pt x="12347" y="6935"/>
                  <a:pt x="12333" y="6635"/>
                  <a:pt x="12311" y="6426"/>
                </a:cubicBezTo>
                <a:cubicBezTo>
                  <a:pt x="12289" y="6218"/>
                  <a:pt x="12260" y="6102"/>
                  <a:pt x="12222" y="6059"/>
                </a:cubicBezTo>
                <a:cubicBezTo>
                  <a:pt x="12207" y="6042"/>
                  <a:pt x="12180" y="6025"/>
                  <a:pt x="12143" y="6011"/>
                </a:cubicBezTo>
                <a:cubicBezTo>
                  <a:pt x="12143" y="6011"/>
                  <a:pt x="12142" y="6011"/>
                  <a:pt x="12142" y="6011"/>
                </a:cubicBezTo>
                <a:cubicBezTo>
                  <a:pt x="12031" y="5967"/>
                  <a:pt x="11836" y="5936"/>
                  <a:pt x="11640" y="5938"/>
                </a:cubicBezTo>
                <a:close/>
                <a:moveTo>
                  <a:pt x="20273" y="6388"/>
                </a:moveTo>
                <a:cubicBezTo>
                  <a:pt x="20547" y="6345"/>
                  <a:pt x="20763" y="7390"/>
                  <a:pt x="20534" y="7810"/>
                </a:cubicBezTo>
                <a:cubicBezTo>
                  <a:pt x="20416" y="8026"/>
                  <a:pt x="20101" y="8023"/>
                  <a:pt x="20066" y="7804"/>
                </a:cubicBezTo>
                <a:cubicBezTo>
                  <a:pt x="20050" y="7710"/>
                  <a:pt x="20019" y="7525"/>
                  <a:pt x="19996" y="7392"/>
                </a:cubicBezTo>
                <a:cubicBezTo>
                  <a:pt x="19938" y="7062"/>
                  <a:pt x="20058" y="6523"/>
                  <a:pt x="20216" y="6412"/>
                </a:cubicBezTo>
                <a:cubicBezTo>
                  <a:pt x="20235" y="6399"/>
                  <a:pt x="20255" y="6391"/>
                  <a:pt x="20273" y="6388"/>
                </a:cubicBezTo>
                <a:close/>
                <a:moveTo>
                  <a:pt x="15380" y="6396"/>
                </a:moveTo>
                <a:cubicBezTo>
                  <a:pt x="15422" y="6393"/>
                  <a:pt x="15467" y="6412"/>
                  <a:pt x="15514" y="6458"/>
                </a:cubicBezTo>
                <a:cubicBezTo>
                  <a:pt x="15630" y="6572"/>
                  <a:pt x="15670" y="6745"/>
                  <a:pt x="15670" y="7135"/>
                </a:cubicBezTo>
                <a:cubicBezTo>
                  <a:pt x="15670" y="7213"/>
                  <a:pt x="15666" y="7287"/>
                  <a:pt x="15661" y="7357"/>
                </a:cubicBezTo>
                <a:cubicBezTo>
                  <a:pt x="15677" y="7369"/>
                  <a:pt x="15694" y="7384"/>
                  <a:pt x="15703" y="7414"/>
                </a:cubicBezTo>
                <a:cubicBezTo>
                  <a:pt x="15728" y="7485"/>
                  <a:pt x="15716" y="7581"/>
                  <a:pt x="15677" y="7625"/>
                </a:cubicBezTo>
                <a:cubicBezTo>
                  <a:pt x="15659" y="7645"/>
                  <a:pt x="15638" y="7647"/>
                  <a:pt x="15619" y="7641"/>
                </a:cubicBezTo>
                <a:cubicBezTo>
                  <a:pt x="15597" y="7739"/>
                  <a:pt x="15569" y="7827"/>
                  <a:pt x="15534" y="7885"/>
                </a:cubicBezTo>
                <a:cubicBezTo>
                  <a:pt x="15412" y="8088"/>
                  <a:pt x="15383" y="8089"/>
                  <a:pt x="15234" y="7898"/>
                </a:cubicBezTo>
                <a:cubicBezTo>
                  <a:pt x="14923" y="7500"/>
                  <a:pt x="15085" y="6416"/>
                  <a:pt x="15380" y="6396"/>
                </a:cubicBezTo>
                <a:close/>
                <a:moveTo>
                  <a:pt x="10263" y="6418"/>
                </a:moveTo>
                <a:cubicBezTo>
                  <a:pt x="10288" y="6421"/>
                  <a:pt x="10311" y="6436"/>
                  <a:pt x="10333" y="6458"/>
                </a:cubicBezTo>
                <a:cubicBezTo>
                  <a:pt x="10494" y="6615"/>
                  <a:pt x="10593" y="7191"/>
                  <a:pt x="10526" y="7577"/>
                </a:cubicBezTo>
                <a:cubicBezTo>
                  <a:pt x="10501" y="7722"/>
                  <a:pt x="10416" y="7901"/>
                  <a:pt x="10338" y="7978"/>
                </a:cubicBezTo>
                <a:cubicBezTo>
                  <a:pt x="10153" y="8160"/>
                  <a:pt x="9890" y="7716"/>
                  <a:pt x="9890" y="7221"/>
                </a:cubicBezTo>
                <a:cubicBezTo>
                  <a:pt x="9890" y="6792"/>
                  <a:pt x="10092" y="6392"/>
                  <a:pt x="10263" y="6418"/>
                </a:cubicBezTo>
                <a:close/>
                <a:moveTo>
                  <a:pt x="16227" y="9282"/>
                </a:moveTo>
                <a:cubicBezTo>
                  <a:pt x="16190" y="9275"/>
                  <a:pt x="16154" y="9282"/>
                  <a:pt x="16121" y="9298"/>
                </a:cubicBezTo>
                <a:cubicBezTo>
                  <a:pt x="16113" y="9302"/>
                  <a:pt x="16106" y="9310"/>
                  <a:pt x="16099" y="9314"/>
                </a:cubicBezTo>
                <a:cubicBezTo>
                  <a:pt x="16074" y="9330"/>
                  <a:pt x="16050" y="9350"/>
                  <a:pt x="16029" y="9376"/>
                </a:cubicBezTo>
                <a:cubicBezTo>
                  <a:pt x="16021" y="9385"/>
                  <a:pt x="16015" y="9396"/>
                  <a:pt x="16008" y="9405"/>
                </a:cubicBezTo>
                <a:cubicBezTo>
                  <a:pt x="15989" y="9433"/>
                  <a:pt x="15972" y="9462"/>
                  <a:pt x="15957" y="9496"/>
                </a:cubicBezTo>
                <a:cubicBezTo>
                  <a:pt x="15951" y="9512"/>
                  <a:pt x="15945" y="9528"/>
                  <a:pt x="15940" y="9545"/>
                </a:cubicBezTo>
                <a:cubicBezTo>
                  <a:pt x="15929" y="9576"/>
                  <a:pt x="15920" y="9610"/>
                  <a:pt x="15913" y="9644"/>
                </a:cubicBezTo>
                <a:cubicBezTo>
                  <a:pt x="15910" y="9663"/>
                  <a:pt x="15907" y="9680"/>
                  <a:pt x="15905" y="9700"/>
                </a:cubicBezTo>
                <a:cubicBezTo>
                  <a:pt x="15901" y="9734"/>
                  <a:pt x="15900" y="9769"/>
                  <a:pt x="15900" y="9804"/>
                </a:cubicBezTo>
                <a:cubicBezTo>
                  <a:pt x="15901" y="9827"/>
                  <a:pt x="15901" y="9851"/>
                  <a:pt x="15903" y="9874"/>
                </a:cubicBezTo>
                <a:cubicBezTo>
                  <a:pt x="15907" y="9909"/>
                  <a:pt x="15917" y="9940"/>
                  <a:pt x="15927" y="9973"/>
                </a:cubicBezTo>
                <a:cubicBezTo>
                  <a:pt x="15932" y="9990"/>
                  <a:pt x="15934" y="10012"/>
                  <a:pt x="15941" y="10029"/>
                </a:cubicBezTo>
                <a:cubicBezTo>
                  <a:pt x="15962" y="10079"/>
                  <a:pt x="15990" y="10123"/>
                  <a:pt x="16027" y="10163"/>
                </a:cubicBezTo>
                <a:cubicBezTo>
                  <a:pt x="16068" y="10207"/>
                  <a:pt x="16097" y="10240"/>
                  <a:pt x="16122" y="10262"/>
                </a:cubicBezTo>
                <a:cubicBezTo>
                  <a:pt x="16171" y="10306"/>
                  <a:pt x="16199" y="10309"/>
                  <a:pt x="16250" y="10267"/>
                </a:cubicBezTo>
                <a:cubicBezTo>
                  <a:pt x="16276" y="10246"/>
                  <a:pt x="16308" y="10213"/>
                  <a:pt x="16351" y="10171"/>
                </a:cubicBezTo>
                <a:cubicBezTo>
                  <a:pt x="16375" y="10148"/>
                  <a:pt x="16395" y="10121"/>
                  <a:pt x="16412" y="10091"/>
                </a:cubicBezTo>
                <a:cubicBezTo>
                  <a:pt x="16447" y="10030"/>
                  <a:pt x="16471" y="9956"/>
                  <a:pt x="16482" y="9879"/>
                </a:cubicBezTo>
                <a:cubicBezTo>
                  <a:pt x="16505" y="9725"/>
                  <a:pt x="16481" y="9554"/>
                  <a:pt x="16409" y="9432"/>
                </a:cubicBezTo>
                <a:cubicBezTo>
                  <a:pt x="16391" y="9402"/>
                  <a:pt x="16370" y="9375"/>
                  <a:pt x="16347" y="9352"/>
                </a:cubicBezTo>
                <a:cubicBezTo>
                  <a:pt x="16306" y="9312"/>
                  <a:pt x="16266" y="9290"/>
                  <a:pt x="16227" y="9282"/>
                </a:cubicBezTo>
                <a:close/>
                <a:moveTo>
                  <a:pt x="1063" y="9488"/>
                </a:moveTo>
                <a:lnTo>
                  <a:pt x="532" y="12106"/>
                </a:lnTo>
                <a:lnTo>
                  <a:pt x="0" y="14725"/>
                </a:lnTo>
                <a:lnTo>
                  <a:pt x="305" y="14685"/>
                </a:lnTo>
                <a:cubicBezTo>
                  <a:pt x="577" y="14647"/>
                  <a:pt x="617" y="14594"/>
                  <a:pt x="696" y="14162"/>
                </a:cubicBezTo>
                <a:lnTo>
                  <a:pt x="785" y="13681"/>
                </a:lnTo>
                <a:lnTo>
                  <a:pt x="1333" y="13681"/>
                </a:lnTo>
                <a:lnTo>
                  <a:pt x="1883" y="13681"/>
                </a:lnTo>
                <a:lnTo>
                  <a:pt x="1972" y="14162"/>
                </a:lnTo>
                <a:cubicBezTo>
                  <a:pt x="1992" y="14271"/>
                  <a:pt x="2008" y="14353"/>
                  <a:pt x="2027" y="14419"/>
                </a:cubicBezTo>
                <a:cubicBezTo>
                  <a:pt x="2085" y="14619"/>
                  <a:pt x="2160" y="14656"/>
                  <a:pt x="2373" y="14685"/>
                </a:cubicBezTo>
                <a:lnTo>
                  <a:pt x="2687" y="14727"/>
                </a:lnTo>
                <a:lnTo>
                  <a:pt x="2545" y="14066"/>
                </a:lnTo>
                <a:cubicBezTo>
                  <a:pt x="2468" y="13703"/>
                  <a:pt x="2225" y="12522"/>
                  <a:pt x="2007" y="11445"/>
                </a:cubicBezTo>
                <a:lnTo>
                  <a:pt x="1609" y="9488"/>
                </a:lnTo>
                <a:lnTo>
                  <a:pt x="1336" y="9488"/>
                </a:lnTo>
                <a:lnTo>
                  <a:pt x="1063" y="9488"/>
                </a:lnTo>
                <a:close/>
                <a:moveTo>
                  <a:pt x="5570" y="9901"/>
                </a:moveTo>
                <a:cubicBezTo>
                  <a:pt x="5332" y="9901"/>
                  <a:pt x="5312" y="9933"/>
                  <a:pt x="5312" y="10326"/>
                </a:cubicBezTo>
                <a:cubicBezTo>
                  <a:pt x="5312" y="10481"/>
                  <a:pt x="5301" y="10590"/>
                  <a:pt x="5277" y="10669"/>
                </a:cubicBezTo>
                <a:cubicBezTo>
                  <a:pt x="5265" y="10708"/>
                  <a:pt x="5251" y="10740"/>
                  <a:pt x="5232" y="10765"/>
                </a:cubicBezTo>
                <a:cubicBezTo>
                  <a:pt x="5212" y="10791"/>
                  <a:pt x="5189" y="10811"/>
                  <a:pt x="5162" y="10824"/>
                </a:cubicBezTo>
                <a:cubicBezTo>
                  <a:pt x="5114" y="10847"/>
                  <a:pt x="5077" y="10892"/>
                  <a:pt x="5051" y="10958"/>
                </a:cubicBezTo>
                <a:cubicBezTo>
                  <a:pt x="5025" y="11024"/>
                  <a:pt x="5011" y="11109"/>
                  <a:pt x="5011" y="11207"/>
                </a:cubicBezTo>
                <a:cubicBezTo>
                  <a:pt x="5011" y="11305"/>
                  <a:pt x="5025" y="11388"/>
                  <a:pt x="5051" y="11453"/>
                </a:cubicBezTo>
                <a:cubicBezTo>
                  <a:pt x="5077" y="11519"/>
                  <a:pt x="5114" y="11567"/>
                  <a:pt x="5162" y="11590"/>
                </a:cubicBezTo>
                <a:cubicBezTo>
                  <a:pt x="5230" y="11622"/>
                  <a:pt x="5268" y="11669"/>
                  <a:pt x="5288" y="11849"/>
                </a:cubicBezTo>
                <a:cubicBezTo>
                  <a:pt x="5299" y="11940"/>
                  <a:pt x="5304" y="12063"/>
                  <a:pt x="5307" y="12235"/>
                </a:cubicBezTo>
                <a:cubicBezTo>
                  <a:pt x="5311" y="12407"/>
                  <a:pt x="5312" y="12627"/>
                  <a:pt x="5312" y="12912"/>
                </a:cubicBezTo>
                <a:cubicBezTo>
                  <a:pt x="5312" y="13179"/>
                  <a:pt x="5314" y="13391"/>
                  <a:pt x="5318" y="13566"/>
                </a:cubicBezTo>
                <a:cubicBezTo>
                  <a:pt x="5330" y="14089"/>
                  <a:pt x="5366" y="14260"/>
                  <a:pt x="5462" y="14436"/>
                </a:cubicBezTo>
                <a:cubicBezTo>
                  <a:pt x="5487" y="14481"/>
                  <a:pt x="5514" y="14522"/>
                  <a:pt x="5545" y="14556"/>
                </a:cubicBezTo>
                <a:cubicBezTo>
                  <a:pt x="5545" y="14556"/>
                  <a:pt x="5546" y="14556"/>
                  <a:pt x="5547" y="14556"/>
                </a:cubicBezTo>
                <a:cubicBezTo>
                  <a:pt x="5609" y="14624"/>
                  <a:pt x="5684" y="14670"/>
                  <a:pt x="5771" y="14693"/>
                </a:cubicBezTo>
                <a:cubicBezTo>
                  <a:pt x="5815" y="14704"/>
                  <a:pt x="5861" y="14711"/>
                  <a:pt x="5911" y="14711"/>
                </a:cubicBezTo>
                <a:cubicBezTo>
                  <a:pt x="6055" y="14711"/>
                  <a:pt x="6130" y="14707"/>
                  <a:pt x="6169" y="14650"/>
                </a:cubicBezTo>
                <a:cubicBezTo>
                  <a:pt x="6209" y="14593"/>
                  <a:pt x="6212" y="14483"/>
                  <a:pt x="6212" y="14275"/>
                </a:cubicBezTo>
                <a:cubicBezTo>
                  <a:pt x="6212" y="14155"/>
                  <a:pt x="6207" y="14057"/>
                  <a:pt x="6199" y="13994"/>
                </a:cubicBezTo>
                <a:cubicBezTo>
                  <a:pt x="6194" y="13962"/>
                  <a:pt x="6188" y="13939"/>
                  <a:pt x="6182" y="13927"/>
                </a:cubicBezTo>
                <a:cubicBezTo>
                  <a:pt x="6177" y="13915"/>
                  <a:pt x="6171" y="13915"/>
                  <a:pt x="6165" y="13927"/>
                </a:cubicBezTo>
                <a:cubicBezTo>
                  <a:pt x="6139" y="13975"/>
                  <a:pt x="6053" y="13951"/>
                  <a:pt x="5974" y="13873"/>
                </a:cubicBezTo>
                <a:cubicBezTo>
                  <a:pt x="5911" y="13812"/>
                  <a:pt x="5877" y="13743"/>
                  <a:pt x="5860" y="13574"/>
                </a:cubicBezTo>
                <a:cubicBezTo>
                  <a:pt x="5852" y="13490"/>
                  <a:pt x="5848" y="13381"/>
                  <a:pt x="5847" y="13236"/>
                </a:cubicBezTo>
                <a:cubicBezTo>
                  <a:pt x="5846" y="13090"/>
                  <a:pt x="5848" y="12908"/>
                  <a:pt x="5853" y="12677"/>
                </a:cubicBezTo>
                <a:cubicBezTo>
                  <a:pt x="5863" y="12186"/>
                  <a:pt x="5872" y="11922"/>
                  <a:pt x="5898" y="11775"/>
                </a:cubicBezTo>
                <a:cubicBezTo>
                  <a:pt x="5904" y="11738"/>
                  <a:pt x="5911" y="11708"/>
                  <a:pt x="5920" y="11684"/>
                </a:cubicBezTo>
                <a:cubicBezTo>
                  <a:pt x="5929" y="11659"/>
                  <a:pt x="5939" y="11642"/>
                  <a:pt x="5951" y="11627"/>
                </a:cubicBezTo>
                <a:cubicBezTo>
                  <a:pt x="5974" y="11598"/>
                  <a:pt x="6005" y="11584"/>
                  <a:pt x="6044" y="11574"/>
                </a:cubicBezTo>
                <a:cubicBezTo>
                  <a:pt x="6074" y="11566"/>
                  <a:pt x="6100" y="11554"/>
                  <a:pt x="6121" y="11536"/>
                </a:cubicBezTo>
                <a:cubicBezTo>
                  <a:pt x="6143" y="11518"/>
                  <a:pt x="6160" y="11496"/>
                  <a:pt x="6174" y="11467"/>
                </a:cubicBezTo>
                <a:cubicBezTo>
                  <a:pt x="6201" y="11407"/>
                  <a:pt x="6212" y="11323"/>
                  <a:pt x="6212" y="11207"/>
                </a:cubicBezTo>
                <a:cubicBezTo>
                  <a:pt x="6212" y="11149"/>
                  <a:pt x="6209" y="11097"/>
                  <a:pt x="6203" y="11054"/>
                </a:cubicBezTo>
                <a:cubicBezTo>
                  <a:pt x="6190" y="10968"/>
                  <a:pt x="6164" y="10911"/>
                  <a:pt x="6121" y="10875"/>
                </a:cubicBezTo>
                <a:cubicBezTo>
                  <a:pt x="6100" y="10857"/>
                  <a:pt x="6074" y="10845"/>
                  <a:pt x="6044" y="10838"/>
                </a:cubicBezTo>
                <a:cubicBezTo>
                  <a:pt x="5979" y="10821"/>
                  <a:pt x="5935" y="10785"/>
                  <a:pt x="5905" y="10709"/>
                </a:cubicBezTo>
                <a:cubicBezTo>
                  <a:pt x="5891" y="10672"/>
                  <a:pt x="5879" y="10623"/>
                  <a:pt x="5870" y="10564"/>
                </a:cubicBezTo>
                <a:cubicBezTo>
                  <a:pt x="5870" y="10564"/>
                  <a:pt x="5870" y="10562"/>
                  <a:pt x="5870" y="10562"/>
                </a:cubicBezTo>
                <a:cubicBezTo>
                  <a:pt x="5862" y="10502"/>
                  <a:pt x="5856" y="10433"/>
                  <a:pt x="5851" y="10348"/>
                </a:cubicBezTo>
                <a:cubicBezTo>
                  <a:pt x="5846" y="10245"/>
                  <a:pt x="5840" y="10165"/>
                  <a:pt x="5831" y="10104"/>
                </a:cubicBezTo>
                <a:cubicBezTo>
                  <a:pt x="5822" y="10043"/>
                  <a:pt x="5809" y="10000"/>
                  <a:pt x="5790" y="9970"/>
                </a:cubicBezTo>
                <a:cubicBezTo>
                  <a:pt x="5752" y="9910"/>
                  <a:pt x="5688" y="9901"/>
                  <a:pt x="5570" y="9901"/>
                </a:cubicBezTo>
                <a:close/>
                <a:moveTo>
                  <a:pt x="14878" y="9901"/>
                </a:moveTo>
                <a:cubicBezTo>
                  <a:pt x="14640" y="9901"/>
                  <a:pt x="14620" y="9933"/>
                  <a:pt x="14620" y="10326"/>
                </a:cubicBezTo>
                <a:cubicBezTo>
                  <a:pt x="14620" y="10481"/>
                  <a:pt x="14609" y="10590"/>
                  <a:pt x="14585" y="10669"/>
                </a:cubicBezTo>
                <a:cubicBezTo>
                  <a:pt x="14573" y="10708"/>
                  <a:pt x="14559" y="10740"/>
                  <a:pt x="14540" y="10765"/>
                </a:cubicBezTo>
                <a:cubicBezTo>
                  <a:pt x="14520" y="10791"/>
                  <a:pt x="14496" y="10811"/>
                  <a:pt x="14468" y="10824"/>
                </a:cubicBezTo>
                <a:cubicBezTo>
                  <a:pt x="14444" y="10836"/>
                  <a:pt x="14422" y="10853"/>
                  <a:pt x="14404" y="10878"/>
                </a:cubicBezTo>
                <a:cubicBezTo>
                  <a:pt x="14385" y="10903"/>
                  <a:pt x="14370" y="10934"/>
                  <a:pt x="14357" y="10969"/>
                </a:cubicBezTo>
                <a:cubicBezTo>
                  <a:pt x="14319" y="11072"/>
                  <a:pt x="14308" y="11208"/>
                  <a:pt x="14325" y="11327"/>
                </a:cubicBezTo>
                <a:cubicBezTo>
                  <a:pt x="14331" y="11367"/>
                  <a:pt x="14341" y="11406"/>
                  <a:pt x="14353" y="11440"/>
                </a:cubicBezTo>
                <a:cubicBezTo>
                  <a:pt x="14377" y="11508"/>
                  <a:pt x="14412" y="11561"/>
                  <a:pt x="14461" y="11584"/>
                </a:cubicBezTo>
                <a:cubicBezTo>
                  <a:pt x="14492" y="11599"/>
                  <a:pt x="14517" y="11622"/>
                  <a:pt x="14537" y="11665"/>
                </a:cubicBezTo>
                <a:cubicBezTo>
                  <a:pt x="14557" y="11707"/>
                  <a:pt x="14573" y="11769"/>
                  <a:pt x="14585" y="11868"/>
                </a:cubicBezTo>
                <a:cubicBezTo>
                  <a:pt x="14609" y="12065"/>
                  <a:pt x="14620" y="12401"/>
                  <a:pt x="14631" y="12987"/>
                </a:cubicBezTo>
                <a:cubicBezTo>
                  <a:pt x="14637" y="13269"/>
                  <a:pt x="14643" y="13495"/>
                  <a:pt x="14650" y="13678"/>
                </a:cubicBezTo>
                <a:cubicBezTo>
                  <a:pt x="14665" y="14044"/>
                  <a:pt x="14686" y="14240"/>
                  <a:pt x="14726" y="14366"/>
                </a:cubicBezTo>
                <a:cubicBezTo>
                  <a:pt x="14746" y="14429"/>
                  <a:pt x="14771" y="14475"/>
                  <a:pt x="14802" y="14516"/>
                </a:cubicBezTo>
                <a:cubicBezTo>
                  <a:pt x="14862" y="14596"/>
                  <a:pt x="14996" y="14666"/>
                  <a:pt x="15135" y="14695"/>
                </a:cubicBezTo>
                <a:cubicBezTo>
                  <a:pt x="15181" y="14705"/>
                  <a:pt x="15227" y="14711"/>
                  <a:pt x="15272" y="14711"/>
                </a:cubicBezTo>
                <a:cubicBezTo>
                  <a:pt x="15349" y="14711"/>
                  <a:pt x="15408" y="14711"/>
                  <a:pt x="15453" y="14703"/>
                </a:cubicBezTo>
                <a:cubicBezTo>
                  <a:pt x="15497" y="14695"/>
                  <a:pt x="15529" y="14680"/>
                  <a:pt x="15550" y="14652"/>
                </a:cubicBezTo>
                <a:cubicBezTo>
                  <a:pt x="15571" y="14625"/>
                  <a:pt x="15582" y="14585"/>
                  <a:pt x="15588" y="14527"/>
                </a:cubicBezTo>
                <a:cubicBezTo>
                  <a:pt x="15594" y="14468"/>
                  <a:pt x="15595" y="14392"/>
                  <a:pt x="15595" y="14291"/>
                </a:cubicBezTo>
                <a:cubicBezTo>
                  <a:pt x="15595" y="14052"/>
                  <a:pt x="15563" y="13906"/>
                  <a:pt x="15521" y="13954"/>
                </a:cubicBezTo>
                <a:cubicBezTo>
                  <a:pt x="15501" y="13977"/>
                  <a:pt x="15466" y="13980"/>
                  <a:pt x="15425" y="13967"/>
                </a:cubicBezTo>
                <a:cubicBezTo>
                  <a:pt x="15384" y="13954"/>
                  <a:pt x="15336" y="13926"/>
                  <a:pt x="15294" y="13884"/>
                </a:cubicBezTo>
                <a:cubicBezTo>
                  <a:pt x="15189" y="13782"/>
                  <a:pt x="15156" y="13689"/>
                  <a:pt x="15154" y="13247"/>
                </a:cubicBezTo>
                <a:cubicBezTo>
                  <a:pt x="15153" y="13100"/>
                  <a:pt x="15154" y="12914"/>
                  <a:pt x="15159" y="12677"/>
                </a:cubicBezTo>
                <a:cubicBezTo>
                  <a:pt x="15169" y="12221"/>
                  <a:pt x="15178" y="11973"/>
                  <a:pt x="15200" y="11820"/>
                </a:cubicBezTo>
                <a:cubicBezTo>
                  <a:pt x="15202" y="11809"/>
                  <a:pt x="15203" y="11785"/>
                  <a:pt x="15205" y="11775"/>
                </a:cubicBezTo>
                <a:cubicBezTo>
                  <a:pt x="15211" y="11738"/>
                  <a:pt x="15219" y="11708"/>
                  <a:pt x="15228" y="11684"/>
                </a:cubicBezTo>
                <a:cubicBezTo>
                  <a:pt x="15237" y="11659"/>
                  <a:pt x="15247" y="11642"/>
                  <a:pt x="15259" y="11627"/>
                </a:cubicBezTo>
                <a:cubicBezTo>
                  <a:pt x="15282" y="11598"/>
                  <a:pt x="15313" y="11584"/>
                  <a:pt x="15352" y="11574"/>
                </a:cubicBezTo>
                <a:cubicBezTo>
                  <a:pt x="15382" y="11566"/>
                  <a:pt x="15406" y="11554"/>
                  <a:pt x="15428" y="11536"/>
                </a:cubicBezTo>
                <a:cubicBezTo>
                  <a:pt x="15449" y="11518"/>
                  <a:pt x="15467" y="11496"/>
                  <a:pt x="15480" y="11467"/>
                </a:cubicBezTo>
                <a:cubicBezTo>
                  <a:pt x="15494" y="11437"/>
                  <a:pt x="15504" y="11400"/>
                  <a:pt x="15511" y="11357"/>
                </a:cubicBezTo>
                <a:cubicBezTo>
                  <a:pt x="15517" y="11314"/>
                  <a:pt x="15520" y="11265"/>
                  <a:pt x="15520" y="11207"/>
                </a:cubicBezTo>
                <a:cubicBezTo>
                  <a:pt x="15520" y="11149"/>
                  <a:pt x="15517" y="11097"/>
                  <a:pt x="15511" y="11054"/>
                </a:cubicBezTo>
                <a:cubicBezTo>
                  <a:pt x="15504" y="11011"/>
                  <a:pt x="15494" y="10977"/>
                  <a:pt x="15480" y="10947"/>
                </a:cubicBezTo>
                <a:cubicBezTo>
                  <a:pt x="15467" y="10918"/>
                  <a:pt x="15450" y="10893"/>
                  <a:pt x="15429" y="10875"/>
                </a:cubicBezTo>
                <a:cubicBezTo>
                  <a:pt x="15429" y="10875"/>
                  <a:pt x="15428" y="10875"/>
                  <a:pt x="15428" y="10875"/>
                </a:cubicBezTo>
                <a:cubicBezTo>
                  <a:pt x="15406" y="10857"/>
                  <a:pt x="15382" y="10845"/>
                  <a:pt x="15352" y="10838"/>
                </a:cubicBezTo>
                <a:cubicBezTo>
                  <a:pt x="15287" y="10821"/>
                  <a:pt x="15243" y="10785"/>
                  <a:pt x="15213" y="10709"/>
                </a:cubicBezTo>
                <a:cubicBezTo>
                  <a:pt x="15184" y="10633"/>
                  <a:pt x="15168" y="10519"/>
                  <a:pt x="15159" y="10348"/>
                </a:cubicBezTo>
                <a:cubicBezTo>
                  <a:pt x="15138" y="9939"/>
                  <a:pt x="15114" y="9901"/>
                  <a:pt x="14878" y="9901"/>
                </a:cubicBezTo>
                <a:close/>
                <a:moveTo>
                  <a:pt x="9998" y="10736"/>
                </a:moveTo>
                <a:cubicBezTo>
                  <a:pt x="9872" y="10729"/>
                  <a:pt x="9736" y="10794"/>
                  <a:pt x="9591" y="10931"/>
                </a:cubicBezTo>
                <a:cubicBezTo>
                  <a:pt x="9523" y="10996"/>
                  <a:pt x="9464" y="11035"/>
                  <a:pt x="9419" y="11046"/>
                </a:cubicBezTo>
                <a:cubicBezTo>
                  <a:pt x="9418" y="11047"/>
                  <a:pt x="9418" y="11046"/>
                  <a:pt x="9417" y="11046"/>
                </a:cubicBezTo>
                <a:cubicBezTo>
                  <a:pt x="9373" y="11057"/>
                  <a:pt x="9341" y="11041"/>
                  <a:pt x="9327" y="10998"/>
                </a:cubicBezTo>
                <a:cubicBezTo>
                  <a:pt x="9314" y="10961"/>
                  <a:pt x="9278" y="10929"/>
                  <a:pt x="9231" y="10904"/>
                </a:cubicBezTo>
                <a:cubicBezTo>
                  <a:pt x="9230" y="10904"/>
                  <a:pt x="9229" y="10905"/>
                  <a:pt x="9229" y="10904"/>
                </a:cubicBezTo>
                <a:cubicBezTo>
                  <a:pt x="9181" y="10880"/>
                  <a:pt x="9121" y="10864"/>
                  <a:pt x="9060" y="10864"/>
                </a:cubicBezTo>
                <a:lnTo>
                  <a:pt x="8840" y="10864"/>
                </a:lnTo>
                <a:lnTo>
                  <a:pt x="8840" y="12786"/>
                </a:lnTo>
                <a:lnTo>
                  <a:pt x="8840" y="14711"/>
                </a:lnTo>
                <a:lnTo>
                  <a:pt x="9102" y="14711"/>
                </a:lnTo>
                <a:lnTo>
                  <a:pt x="9365" y="14711"/>
                </a:lnTo>
                <a:lnTo>
                  <a:pt x="9365" y="13295"/>
                </a:lnTo>
                <a:cubicBezTo>
                  <a:pt x="9365" y="12365"/>
                  <a:pt x="9385" y="11917"/>
                  <a:pt x="9470" y="11710"/>
                </a:cubicBezTo>
                <a:cubicBezTo>
                  <a:pt x="9521" y="11587"/>
                  <a:pt x="9594" y="11550"/>
                  <a:pt x="9702" y="11550"/>
                </a:cubicBezTo>
                <a:cubicBezTo>
                  <a:pt x="9793" y="11550"/>
                  <a:pt x="9859" y="11582"/>
                  <a:pt x="9909" y="11665"/>
                </a:cubicBezTo>
                <a:cubicBezTo>
                  <a:pt x="9918" y="11680"/>
                  <a:pt x="9927" y="11691"/>
                  <a:pt x="9935" y="11710"/>
                </a:cubicBezTo>
                <a:cubicBezTo>
                  <a:pt x="9952" y="11752"/>
                  <a:pt x="9967" y="11800"/>
                  <a:pt x="9979" y="11863"/>
                </a:cubicBezTo>
                <a:cubicBezTo>
                  <a:pt x="10028" y="12113"/>
                  <a:pt x="10042" y="12551"/>
                  <a:pt x="10042" y="13295"/>
                </a:cubicBezTo>
                <a:lnTo>
                  <a:pt x="10042" y="14711"/>
                </a:lnTo>
                <a:lnTo>
                  <a:pt x="10326" y="14711"/>
                </a:lnTo>
                <a:lnTo>
                  <a:pt x="10613" y="14711"/>
                </a:lnTo>
                <a:lnTo>
                  <a:pt x="10580" y="13474"/>
                </a:lnTo>
                <a:cubicBezTo>
                  <a:pt x="10557" y="12609"/>
                  <a:pt x="10592" y="12074"/>
                  <a:pt x="10696" y="11793"/>
                </a:cubicBezTo>
                <a:cubicBezTo>
                  <a:pt x="10718" y="11737"/>
                  <a:pt x="10741" y="11690"/>
                  <a:pt x="10768" y="11654"/>
                </a:cubicBezTo>
                <a:cubicBezTo>
                  <a:pt x="10795" y="11618"/>
                  <a:pt x="10824" y="11591"/>
                  <a:pt x="10857" y="11574"/>
                </a:cubicBezTo>
                <a:cubicBezTo>
                  <a:pt x="10890" y="11556"/>
                  <a:pt x="10926" y="11550"/>
                  <a:pt x="10965" y="11550"/>
                </a:cubicBezTo>
                <a:cubicBezTo>
                  <a:pt x="11003" y="11550"/>
                  <a:pt x="11037" y="11553"/>
                  <a:pt x="11067" y="11563"/>
                </a:cubicBezTo>
                <a:cubicBezTo>
                  <a:pt x="11067" y="11563"/>
                  <a:pt x="11068" y="11563"/>
                  <a:pt x="11068" y="11563"/>
                </a:cubicBezTo>
                <a:cubicBezTo>
                  <a:pt x="11076" y="11565"/>
                  <a:pt x="11081" y="11571"/>
                  <a:pt x="11087" y="11574"/>
                </a:cubicBezTo>
                <a:cubicBezTo>
                  <a:pt x="11137" y="11596"/>
                  <a:pt x="11178" y="11634"/>
                  <a:pt x="11208" y="11705"/>
                </a:cubicBezTo>
                <a:cubicBezTo>
                  <a:pt x="11244" y="11786"/>
                  <a:pt x="11268" y="11907"/>
                  <a:pt x="11284" y="12082"/>
                </a:cubicBezTo>
                <a:cubicBezTo>
                  <a:pt x="11309" y="12345"/>
                  <a:pt x="11316" y="12733"/>
                  <a:pt x="11316" y="13295"/>
                </a:cubicBezTo>
                <a:lnTo>
                  <a:pt x="11316" y="14711"/>
                </a:lnTo>
                <a:lnTo>
                  <a:pt x="11579" y="14711"/>
                </a:lnTo>
                <a:lnTo>
                  <a:pt x="11843" y="14711"/>
                </a:lnTo>
                <a:lnTo>
                  <a:pt x="11843" y="13092"/>
                </a:lnTo>
                <a:cubicBezTo>
                  <a:pt x="11843" y="12399"/>
                  <a:pt x="11833" y="11924"/>
                  <a:pt x="11799" y="11590"/>
                </a:cubicBezTo>
                <a:cubicBezTo>
                  <a:pt x="11796" y="11560"/>
                  <a:pt x="11791" y="11537"/>
                  <a:pt x="11787" y="11510"/>
                </a:cubicBezTo>
                <a:cubicBezTo>
                  <a:pt x="11778" y="11434"/>
                  <a:pt x="11768" y="11361"/>
                  <a:pt x="11755" y="11301"/>
                </a:cubicBezTo>
                <a:cubicBezTo>
                  <a:pt x="11738" y="11219"/>
                  <a:pt x="11718" y="11150"/>
                  <a:pt x="11694" y="11092"/>
                </a:cubicBezTo>
                <a:cubicBezTo>
                  <a:pt x="11694" y="11091"/>
                  <a:pt x="11693" y="11093"/>
                  <a:pt x="11693" y="11092"/>
                </a:cubicBezTo>
                <a:cubicBezTo>
                  <a:pt x="11668" y="11034"/>
                  <a:pt x="11639" y="10987"/>
                  <a:pt x="11607" y="10947"/>
                </a:cubicBezTo>
                <a:cubicBezTo>
                  <a:pt x="11574" y="10908"/>
                  <a:pt x="11537" y="10875"/>
                  <a:pt x="11494" y="10848"/>
                </a:cubicBezTo>
                <a:cubicBezTo>
                  <a:pt x="11452" y="10822"/>
                  <a:pt x="11405" y="10802"/>
                  <a:pt x="11353" y="10784"/>
                </a:cubicBezTo>
                <a:cubicBezTo>
                  <a:pt x="11307" y="10768"/>
                  <a:pt x="11263" y="10761"/>
                  <a:pt x="11219" y="10760"/>
                </a:cubicBezTo>
                <a:cubicBezTo>
                  <a:pt x="11218" y="10760"/>
                  <a:pt x="11217" y="10760"/>
                  <a:pt x="11217" y="10760"/>
                </a:cubicBezTo>
                <a:cubicBezTo>
                  <a:pt x="11085" y="10757"/>
                  <a:pt x="10956" y="10818"/>
                  <a:pt x="10801" y="10958"/>
                </a:cubicBezTo>
                <a:cubicBezTo>
                  <a:pt x="10661" y="11086"/>
                  <a:pt x="10586" y="11151"/>
                  <a:pt x="10527" y="11153"/>
                </a:cubicBezTo>
                <a:cubicBezTo>
                  <a:pt x="10468" y="11156"/>
                  <a:pt x="10423" y="11094"/>
                  <a:pt x="10342" y="10974"/>
                </a:cubicBezTo>
                <a:cubicBezTo>
                  <a:pt x="10291" y="10898"/>
                  <a:pt x="10236" y="10840"/>
                  <a:pt x="10179" y="10800"/>
                </a:cubicBezTo>
                <a:cubicBezTo>
                  <a:pt x="10121" y="10760"/>
                  <a:pt x="10061" y="10739"/>
                  <a:pt x="9998" y="10736"/>
                </a:cubicBezTo>
                <a:close/>
                <a:moveTo>
                  <a:pt x="17862" y="10760"/>
                </a:moveTo>
                <a:cubicBezTo>
                  <a:pt x="17799" y="10762"/>
                  <a:pt x="17736" y="10775"/>
                  <a:pt x="17674" y="10795"/>
                </a:cubicBezTo>
                <a:cubicBezTo>
                  <a:pt x="17657" y="10800"/>
                  <a:pt x="17642" y="10807"/>
                  <a:pt x="17626" y="10813"/>
                </a:cubicBezTo>
                <a:cubicBezTo>
                  <a:pt x="17565" y="10838"/>
                  <a:pt x="17503" y="10869"/>
                  <a:pt x="17446" y="10913"/>
                </a:cubicBezTo>
                <a:cubicBezTo>
                  <a:pt x="17042" y="11222"/>
                  <a:pt x="16856" y="12113"/>
                  <a:pt x="16896" y="12958"/>
                </a:cubicBezTo>
                <a:cubicBezTo>
                  <a:pt x="16901" y="13052"/>
                  <a:pt x="16908" y="13144"/>
                  <a:pt x="16918" y="13236"/>
                </a:cubicBezTo>
                <a:cubicBezTo>
                  <a:pt x="16920" y="13256"/>
                  <a:pt x="16925" y="13273"/>
                  <a:pt x="16927" y="13292"/>
                </a:cubicBezTo>
                <a:cubicBezTo>
                  <a:pt x="16947" y="13456"/>
                  <a:pt x="16975" y="13615"/>
                  <a:pt x="17013" y="13764"/>
                </a:cubicBezTo>
                <a:cubicBezTo>
                  <a:pt x="17034" y="13846"/>
                  <a:pt x="17058" y="13924"/>
                  <a:pt x="17085" y="13999"/>
                </a:cubicBezTo>
                <a:cubicBezTo>
                  <a:pt x="17105" y="14058"/>
                  <a:pt x="17130" y="14112"/>
                  <a:pt x="17155" y="14165"/>
                </a:cubicBezTo>
                <a:cubicBezTo>
                  <a:pt x="17162" y="14181"/>
                  <a:pt x="17167" y="14198"/>
                  <a:pt x="17175" y="14213"/>
                </a:cubicBezTo>
                <a:cubicBezTo>
                  <a:pt x="17177" y="14217"/>
                  <a:pt x="17179" y="14220"/>
                  <a:pt x="17181" y="14224"/>
                </a:cubicBezTo>
                <a:cubicBezTo>
                  <a:pt x="17212" y="14286"/>
                  <a:pt x="17244" y="14343"/>
                  <a:pt x="17280" y="14395"/>
                </a:cubicBezTo>
                <a:cubicBezTo>
                  <a:pt x="17318" y="14451"/>
                  <a:pt x="17360" y="14502"/>
                  <a:pt x="17404" y="14545"/>
                </a:cubicBezTo>
                <a:cubicBezTo>
                  <a:pt x="17431" y="14572"/>
                  <a:pt x="17465" y="14596"/>
                  <a:pt x="17506" y="14615"/>
                </a:cubicBezTo>
                <a:cubicBezTo>
                  <a:pt x="17540" y="14631"/>
                  <a:pt x="17581" y="14642"/>
                  <a:pt x="17623" y="14652"/>
                </a:cubicBezTo>
                <a:cubicBezTo>
                  <a:pt x="17631" y="14654"/>
                  <a:pt x="17637" y="14656"/>
                  <a:pt x="17646" y="14658"/>
                </a:cubicBezTo>
                <a:cubicBezTo>
                  <a:pt x="17698" y="14669"/>
                  <a:pt x="17754" y="14677"/>
                  <a:pt x="17812" y="14679"/>
                </a:cubicBezTo>
                <a:cubicBezTo>
                  <a:pt x="17870" y="14681"/>
                  <a:pt x="17931" y="14676"/>
                  <a:pt x="17992" y="14668"/>
                </a:cubicBezTo>
                <a:cubicBezTo>
                  <a:pt x="18332" y="14624"/>
                  <a:pt x="18431" y="14548"/>
                  <a:pt x="18604" y="14192"/>
                </a:cubicBezTo>
                <a:cubicBezTo>
                  <a:pt x="18753" y="13888"/>
                  <a:pt x="18840" y="13459"/>
                  <a:pt x="18867" y="13014"/>
                </a:cubicBezTo>
                <a:cubicBezTo>
                  <a:pt x="18867" y="13013"/>
                  <a:pt x="18867" y="13012"/>
                  <a:pt x="18867" y="13011"/>
                </a:cubicBezTo>
                <a:cubicBezTo>
                  <a:pt x="18885" y="12714"/>
                  <a:pt x="18875" y="12411"/>
                  <a:pt x="18841" y="12128"/>
                </a:cubicBezTo>
                <a:cubicBezTo>
                  <a:pt x="18806" y="11844"/>
                  <a:pt x="18746" y="11584"/>
                  <a:pt x="18661" y="11376"/>
                </a:cubicBezTo>
                <a:cubicBezTo>
                  <a:pt x="18640" y="11324"/>
                  <a:pt x="18617" y="11273"/>
                  <a:pt x="18593" y="11228"/>
                </a:cubicBezTo>
                <a:cubicBezTo>
                  <a:pt x="18568" y="11183"/>
                  <a:pt x="18544" y="11142"/>
                  <a:pt x="18517" y="11105"/>
                </a:cubicBezTo>
                <a:cubicBezTo>
                  <a:pt x="18478" y="11053"/>
                  <a:pt x="18434" y="11007"/>
                  <a:pt x="18388" y="10966"/>
                </a:cubicBezTo>
                <a:cubicBezTo>
                  <a:pt x="18371" y="10951"/>
                  <a:pt x="18354" y="10937"/>
                  <a:pt x="18336" y="10923"/>
                </a:cubicBezTo>
                <a:cubicBezTo>
                  <a:pt x="18308" y="10902"/>
                  <a:pt x="18278" y="10882"/>
                  <a:pt x="18248" y="10864"/>
                </a:cubicBezTo>
                <a:cubicBezTo>
                  <a:pt x="18225" y="10850"/>
                  <a:pt x="18200" y="10841"/>
                  <a:pt x="18176" y="10830"/>
                </a:cubicBezTo>
                <a:cubicBezTo>
                  <a:pt x="18147" y="10817"/>
                  <a:pt x="18119" y="10804"/>
                  <a:pt x="18089" y="10795"/>
                </a:cubicBezTo>
                <a:cubicBezTo>
                  <a:pt x="18068" y="10788"/>
                  <a:pt x="18046" y="10781"/>
                  <a:pt x="18024" y="10776"/>
                </a:cubicBezTo>
                <a:cubicBezTo>
                  <a:pt x="17970" y="10765"/>
                  <a:pt x="17916" y="10758"/>
                  <a:pt x="17862" y="10760"/>
                </a:cubicBezTo>
                <a:close/>
                <a:moveTo>
                  <a:pt x="7357" y="10765"/>
                </a:moveTo>
                <a:cubicBezTo>
                  <a:pt x="7283" y="10772"/>
                  <a:pt x="7214" y="10792"/>
                  <a:pt x="7147" y="10824"/>
                </a:cubicBezTo>
                <a:cubicBezTo>
                  <a:pt x="7129" y="10833"/>
                  <a:pt x="7113" y="10849"/>
                  <a:pt x="7095" y="10859"/>
                </a:cubicBezTo>
                <a:cubicBezTo>
                  <a:pt x="7050" y="10886"/>
                  <a:pt x="7006" y="10917"/>
                  <a:pt x="6964" y="10955"/>
                </a:cubicBezTo>
                <a:cubicBezTo>
                  <a:pt x="6939" y="10979"/>
                  <a:pt x="6915" y="11008"/>
                  <a:pt x="6891" y="11036"/>
                </a:cubicBezTo>
                <a:cubicBezTo>
                  <a:pt x="6860" y="11072"/>
                  <a:pt x="6829" y="11110"/>
                  <a:pt x="6801" y="11153"/>
                </a:cubicBezTo>
                <a:cubicBezTo>
                  <a:pt x="6779" y="11187"/>
                  <a:pt x="6758" y="11223"/>
                  <a:pt x="6738" y="11261"/>
                </a:cubicBezTo>
                <a:cubicBezTo>
                  <a:pt x="6712" y="11309"/>
                  <a:pt x="6687" y="11361"/>
                  <a:pt x="6664" y="11416"/>
                </a:cubicBezTo>
                <a:cubicBezTo>
                  <a:pt x="6645" y="11459"/>
                  <a:pt x="6626" y="11502"/>
                  <a:pt x="6610" y="11550"/>
                </a:cubicBezTo>
                <a:cubicBezTo>
                  <a:pt x="6590" y="11607"/>
                  <a:pt x="6572" y="11667"/>
                  <a:pt x="6556" y="11729"/>
                </a:cubicBezTo>
                <a:cubicBezTo>
                  <a:pt x="6542" y="11780"/>
                  <a:pt x="6529" y="11830"/>
                  <a:pt x="6518" y="11884"/>
                </a:cubicBezTo>
                <a:cubicBezTo>
                  <a:pt x="6502" y="11959"/>
                  <a:pt x="6491" y="12042"/>
                  <a:pt x="6480" y="12123"/>
                </a:cubicBezTo>
                <a:cubicBezTo>
                  <a:pt x="6473" y="12173"/>
                  <a:pt x="6463" y="12220"/>
                  <a:pt x="6458" y="12272"/>
                </a:cubicBezTo>
                <a:cubicBezTo>
                  <a:pt x="6445" y="12408"/>
                  <a:pt x="6438" y="12550"/>
                  <a:pt x="6438" y="12698"/>
                </a:cubicBezTo>
                <a:cubicBezTo>
                  <a:pt x="6438" y="12902"/>
                  <a:pt x="6448" y="13094"/>
                  <a:pt x="6467" y="13274"/>
                </a:cubicBezTo>
                <a:cubicBezTo>
                  <a:pt x="6495" y="13544"/>
                  <a:pt x="6545" y="13784"/>
                  <a:pt x="6613" y="13986"/>
                </a:cubicBezTo>
                <a:cubicBezTo>
                  <a:pt x="6613" y="13986"/>
                  <a:pt x="6613" y="13988"/>
                  <a:pt x="6613" y="13988"/>
                </a:cubicBezTo>
                <a:cubicBezTo>
                  <a:pt x="6635" y="14055"/>
                  <a:pt x="6659" y="14118"/>
                  <a:pt x="6686" y="14176"/>
                </a:cubicBezTo>
                <a:cubicBezTo>
                  <a:pt x="6712" y="14234"/>
                  <a:pt x="6743" y="14287"/>
                  <a:pt x="6773" y="14337"/>
                </a:cubicBezTo>
                <a:cubicBezTo>
                  <a:pt x="6804" y="14385"/>
                  <a:pt x="6835" y="14432"/>
                  <a:pt x="6869" y="14470"/>
                </a:cubicBezTo>
                <a:cubicBezTo>
                  <a:pt x="6926" y="14535"/>
                  <a:pt x="7014" y="14593"/>
                  <a:pt x="7110" y="14636"/>
                </a:cubicBezTo>
                <a:cubicBezTo>
                  <a:pt x="7206" y="14679"/>
                  <a:pt x="7310" y="14708"/>
                  <a:pt x="7399" y="14709"/>
                </a:cubicBezTo>
                <a:cubicBezTo>
                  <a:pt x="7978" y="14715"/>
                  <a:pt x="8319" y="14174"/>
                  <a:pt x="8391" y="13151"/>
                </a:cubicBezTo>
                <a:cubicBezTo>
                  <a:pt x="8401" y="13005"/>
                  <a:pt x="8406" y="12850"/>
                  <a:pt x="8405" y="12685"/>
                </a:cubicBezTo>
                <a:cubicBezTo>
                  <a:pt x="8401" y="11839"/>
                  <a:pt x="8252" y="11281"/>
                  <a:pt x="7949" y="10990"/>
                </a:cubicBezTo>
                <a:cubicBezTo>
                  <a:pt x="7898" y="10942"/>
                  <a:pt x="7844" y="10903"/>
                  <a:pt x="7785" y="10870"/>
                </a:cubicBezTo>
                <a:cubicBezTo>
                  <a:pt x="7726" y="10836"/>
                  <a:pt x="7663" y="10809"/>
                  <a:pt x="7596" y="10789"/>
                </a:cubicBezTo>
                <a:cubicBezTo>
                  <a:pt x="7513" y="10766"/>
                  <a:pt x="7433" y="10758"/>
                  <a:pt x="7357" y="10765"/>
                </a:cubicBezTo>
                <a:close/>
                <a:moveTo>
                  <a:pt x="20487" y="10765"/>
                </a:moveTo>
                <a:cubicBezTo>
                  <a:pt x="20432" y="10759"/>
                  <a:pt x="20378" y="10769"/>
                  <a:pt x="20322" y="10784"/>
                </a:cubicBezTo>
                <a:cubicBezTo>
                  <a:pt x="20306" y="10789"/>
                  <a:pt x="20289" y="10793"/>
                  <a:pt x="20273" y="10800"/>
                </a:cubicBezTo>
                <a:cubicBezTo>
                  <a:pt x="20217" y="10823"/>
                  <a:pt x="20163" y="10852"/>
                  <a:pt x="20111" y="10899"/>
                </a:cubicBezTo>
                <a:cubicBezTo>
                  <a:pt x="20045" y="10960"/>
                  <a:pt x="19980" y="11001"/>
                  <a:pt x="19930" y="11017"/>
                </a:cubicBezTo>
                <a:cubicBezTo>
                  <a:pt x="19881" y="11032"/>
                  <a:pt x="19844" y="11023"/>
                  <a:pt x="19832" y="10987"/>
                </a:cubicBezTo>
                <a:cubicBezTo>
                  <a:pt x="19809" y="10918"/>
                  <a:pt x="19673" y="10864"/>
                  <a:pt x="19530" y="10864"/>
                </a:cubicBezTo>
                <a:lnTo>
                  <a:pt x="19274" y="10864"/>
                </a:lnTo>
                <a:lnTo>
                  <a:pt x="19274" y="12786"/>
                </a:lnTo>
                <a:lnTo>
                  <a:pt x="19274" y="14711"/>
                </a:lnTo>
                <a:lnTo>
                  <a:pt x="19536" y="14711"/>
                </a:lnTo>
                <a:lnTo>
                  <a:pt x="19799" y="14711"/>
                </a:lnTo>
                <a:lnTo>
                  <a:pt x="19799" y="13295"/>
                </a:lnTo>
                <a:cubicBezTo>
                  <a:pt x="19799" y="12533"/>
                  <a:pt x="19810" y="12095"/>
                  <a:pt x="19863" y="11849"/>
                </a:cubicBezTo>
                <a:cubicBezTo>
                  <a:pt x="19876" y="11788"/>
                  <a:pt x="19892" y="11739"/>
                  <a:pt x="19911" y="11700"/>
                </a:cubicBezTo>
                <a:cubicBezTo>
                  <a:pt x="19967" y="11582"/>
                  <a:pt x="20051" y="11550"/>
                  <a:pt x="20174" y="11550"/>
                </a:cubicBezTo>
                <a:cubicBezTo>
                  <a:pt x="20296" y="11550"/>
                  <a:pt x="20380" y="11582"/>
                  <a:pt x="20436" y="11700"/>
                </a:cubicBezTo>
                <a:cubicBezTo>
                  <a:pt x="20455" y="11739"/>
                  <a:pt x="20471" y="11788"/>
                  <a:pt x="20484" y="11849"/>
                </a:cubicBezTo>
                <a:cubicBezTo>
                  <a:pt x="20537" y="12095"/>
                  <a:pt x="20550" y="12530"/>
                  <a:pt x="20550" y="13295"/>
                </a:cubicBezTo>
                <a:lnTo>
                  <a:pt x="20550" y="14711"/>
                </a:lnTo>
                <a:lnTo>
                  <a:pt x="20812" y="14711"/>
                </a:lnTo>
                <a:lnTo>
                  <a:pt x="21075" y="14711"/>
                </a:lnTo>
                <a:lnTo>
                  <a:pt x="21073" y="13164"/>
                </a:lnTo>
                <a:cubicBezTo>
                  <a:pt x="21073" y="12438"/>
                  <a:pt x="21053" y="11860"/>
                  <a:pt x="21018" y="11526"/>
                </a:cubicBezTo>
                <a:cubicBezTo>
                  <a:pt x="21006" y="11414"/>
                  <a:pt x="20992" y="11330"/>
                  <a:pt x="20977" y="11277"/>
                </a:cubicBezTo>
                <a:cubicBezTo>
                  <a:pt x="20958" y="11207"/>
                  <a:pt x="20932" y="11143"/>
                  <a:pt x="20901" y="11087"/>
                </a:cubicBezTo>
                <a:cubicBezTo>
                  <a:pt x="20893" y="11071"/>
                  <a:pt x="20884" y="11058"/>
                  <a:pt x="20875" y="11044"/>
                </a:cubicBezTo>
                <a:cubicBezTo>
                  <a:pt x="20853" y="11008"/>
                  <a:pt x="20830" y="10977"/>
                  <a:pt x="20804" y="10947"/>
                </a:cubicBezTo>
                <a:cubicBezTo>
                  <a:pt x="20788" y="10930"/>
                  <a:pt x="20771" y="10912"/>
                  <a:pt x="20754" y="10896"/>
                </a:cubicBezTo>
                <a:cubicBezTo>
                  <a:pt x="20729" y="10874"/>
                  <a:pt x="20701" y="10855"/>
                  <a:pt x="20674" y="10838"/>
                </a:cubicBezTo>
                <a:cubicBezTo>
                  <a:pt x="20658" y="10828"/>
                  <a:pt x="20644" y="10816"/>
                  <a:pt x="20627" y="10808"/>
                </a:cubicBezTo>
                <a:cubicBezTo>
                  <a:pt x="20582" y="10787"/>
                  <a:pt x="20535" y="10771"/>
                  <a:pt x="20487" y="10765"/>
                </a:cubicBezTo>
                <a:close/>
                <a:moveTo>
                  <a:pt x="13336" y="10773"/>
                </a:moveTo>
                <a:cubicBezTo>
                  <a:pt x="13255" y="10762"/>
                  <a:pt x="13165" y="10767"/>
                  <a:pt x="13077" y="10781"/>
                </a:cubicBezTo>
                <a:cubicBezTo>
                  <a:pt x="13061" y="10784"/>
                  <a:pt x="13045" y="10786"/>
                  <a:pt x="13030" y="10789"/>
                </a:cubicBezTo>
                <a:cubicBezTo>
                  <a:pt x="12949" y="10807"/>
                  <a:pt x="12869" y="10833"/>
                  <a:pt x="12798" y="10870"/>
                </a:cubicBezTo>
                <a:cubicBezTo>
                  <a:pt x="12772" y="10883"/>
                  <a:pt x="12747" y="10897"/>
                  <a:pt x="12724" y="10913"/>
                </a:cubicBezTo>
                <a:cubicBezTo>
                  <a:pt x="12709" y="10923"/>
                  <a:pt x="12694" y="10934"/>
                  <a:pt x="12680" y="10945"/>
                </a:cubicBezTo>
                <a:cubicBezTo>
                  <a:pt x="12644" y="10974"/>
                  <a:pt x="12610" y="11006"/>
                  <a:pt x="12585" y="11041"/>
                </a:cubicBezTo>
                <a:cubicBezTo>
                  <a:pt x="12557" y="11080"/>
                  <a:pt x="12526" y="11142"/>
                  <a:pt x="12493" y="11215"/>
                </a:cubicBezTo>
                <a:cubicBezTo>
                  <a:pt x="12460" y="11288"/>
                  <a:pt x="12427" y="11373"/>
                  <a:pt x="12397" y="11459"/>
                </a:cubicBezTo>
                <a:cubicBezTo>
                  <a:pt x="12338" y="11629"/>
                  <a:pt x="12293" y="11801"/>
                  <a:pt x="12293" y="11884"/>
                </a:cubicBezTo>
                <a:cubicBezTo>
                  <a:pt x="12293" y="11911"/>
                  <a:pt x="12301" y="11933"/>
                  <a:pt x="12315" y="11949"/>
                </a:cubicBezTo>
                <a:cubicBezTo>
                  <a:pt x="12330" y="11964"/>
                  <a:pt x="12350" y="11973"/>
                  <a:pt x="12375" y="11978"/>
                </a:cubicBezTo>
                <a:cubicBezTo>
                  <a:pt x="12425" y="11989"/>
                  <a:pt x="12493" y="11981"/>
                  <a:pt x="12565" y="11959"/>
                </a:cubicBezTo>
                <a:cubicBezTo>
                  <a:pt x="12673" y="11926"/>
                  <a:pt x="12789" y="11858"/>
                  <a:pt x="12867" y="11775"/>
                </a:cubicBezTo>
                <a:cubicBezTo>
                  <a:pt x="12892" y="11747"/>
                  <a:pt x="12914" y="11717"/>
                  <a:pt x="12929" y="11686"/>
                </a:cubicBezTo>
                <a:cubicBezTo>
                  <a:pt x="13015" y="11513"/>
                  <a:pt x="13084" y="11427"/>
                  <a:pt x="13154" y="11427"/>
                </a:cubicBezTo>
                <a:cubicBezTo>
                  <a:pt x="13171" y="11426"/>
                  <a:pt x="13190" y="11432"/>
                  <a:pt x="13208" y="11443"/>
                </a:cubicBezTo>
                <a:cubicBezTo>
                  <a:pt x="13261" y="11474"/>
                  <a:pt x="13315" y="11555"/>
                  <a:pt x="13379" y="11684"/>
                </a:cubicBezTo>
                <a:cubicBezTo>
                  <a:pt x="13430" y="11787"/>
                  <a:pt x="13461" y="11878"/>
                  <a:pt x="13473" y="11959"/>
                </a:cubicBezTo>
                <a:cubicBezTo>
                  <a:pt x="13510" y="12203"/>
                  <a:pt x="13372" y="12348"/>
                  <a:pt x="13053" y="12404"/>
                </a:cubicBezTo>
                <a:cubicBezTo>
                  <a:pt x="12843" y="12441"/>
                  <a:pt x="12683" y="12506"/>
                  <a:pt x="12566" y="12610"/>
                </a:cubicBezTo>
                <a:cubicBezTo>
                  <a:pt x="12527" y="12645"/>
                  <a:pt x="12493" y="12683"/>
                  <a:pt x="12463" y="12728"/>
                </a:cubicBezTo>
                <a:cubicBezTo>
                  <a:pt x="12462" y="12729"/>
                  <a:pt x="12462" y="12729"/>
                  <a:pt x="12461" y="12730"/>
                </a:cubicBezTo>
                <a:cubicBezTo>
                  <a:pt x="12433" y="12773"/>
                  <a:pt x="12406" y="12820"/>
                  <a:pt x="12385" y="12872"/>
                </a:cubicBezTo>
                <a:cubicBezTo>
                  <a:pt x="12320" y="13034"/>
                  <a:pt x="12293" y="13243"/>
                  <a:pt x="12293" y="13512"/>
                </a:cubicBezTo>
                <a:cubicBezTo>
                  <a:pt x="12294" y="13673"/>
                  <a:pt x="12296" y="13804"/>
                  <a:pt x="12304" y="13914"/>
                </a:cubicBezTo>
                <a:cubicBezTo>
                  <a:pt x="12311" y="14023"/>
                  <a:pt x="12324" y="14112"/>
                  <a:pt x="12343" y="14187"/>
                </a:cubicBezTo>
                <a:cubicBezTo>
                  <a:pt x="12381" y="14336"/>
                  <a:pt x="12446" y="14434"/>
                  <a:pt x="12556" y="14548"/>
                </a:cubicBezTo>
                <a:cubicBezTo>
                  <a:pt x="12603" y="14597"/>
                  <a:pt x="12663" y="14632"/>
                  <a:pt x="12731" y="14658"/>
                </a:cubicBezTo>
                <a:cubicBezTo>
                  <a:pt x="12731" y="14658"/>
                  <a:pt x="12732" y="14658"/>
                  <a:pt x="12732" y="14658"/>
                </a:cubicBezTo>
                <a:cubicBezTo>
                  <a:pt x="12739" y="14660"/>
                  <a:pt x="12746" y="14661"/>
                  <a:pt x="12753" y="14663"/>
                </a:cubicBezTo>
                <a:cubicBezTo>
                  <a:pt x="12955" y="14731"/>
                  <a:pt x="13209" y="14707"/>
                  <a:pt x="13344" y="14575"/>
                </a:cubicBezTo>
                <a:cubicBezTo>
                  <a:pt x="13438" y="14483"/>
                  <a:pt x="13501" y="14483"/>
                  <a:pt x="13532" y="14575"/>
                </a:cubicBezTo>
                <a:cubicBezTo>
                  <a:pt x="13545" y="14613"/>
                  <a:pt x="13583" y="14646"/>
                  <a:pt x="13635" y="14671"/>
                </a:cubicBezTo>
                <a:cubicBezTo>
                  <a:pt x="13688" y="14696"/>
                  <a:pt x="13753" y="14711"/>
                  <a:pt x="13820" y="14711"/>
                </a:cubicBezTo>
                <a:lnTo>
                  <a:pt x="14066" y="14711"/>
                </a:lnTo>
                <a:lnTo>
                  <a:pt x="14033" y="13097"/>
                </a:lnTo>
                <a:cubicBezTo>
                  <a:pt x="14016" y="12225"/>
                  <a:pt x="13998" y="11738"/>
                  <a:pt x="13934" y="11435"/>
                </a:cubicBezTo>
                <a:cubicBezTo>
                  <a:pt x="13918" y="11359"/>
                  <a:pt x="13900" y="11296"/>
                  <a:pt x="13877" y="11239"/>
                </a:cubicBezTo>
                <a:cubicBezTo>
                  <a:pt x="13855" y="11182"/>
                  <a:pt x="13829" y="11133"/>
                  <a:pt x="13799" y="11089"/>
                </a:cubicBezTo>
                <a:cubicBezTo>
                  <a:pt x="13769" y="11045"/>
                  <a:pt x="13735" y="11006"/>
                  <a:pt x="13697" y="10969"/>
                </a:cubicBezTo>
                <a:cubicBezTo>
                  <a:pt x="13658" y="10931"/>
                  <a:pt x="13613" y="10896"/>
                  <a:pt x="13564" y="10859"/>
                </a:cubicBezTo>
                <a:cubicBezTo>
                  <a:pt x="13503" y="10813"/>
                  <a:pt x="13424" y="10786"/>
                  <a:pt x="13336" y="10773"/>
                </a:cubicBezTo>
                <a:close/>
                <a:moveTo>
                  <a:pt x="2894" y="10864"/>
                </a:moveTo>
                <a:lnTo>
                  <a:pt x="2920" y="12524"/>
                </a:lnTo>
                <a:cubicBezTo>
                  <a:pt x="2932" y="13263"/>
                  <a:pt x="2942" y="13667"/>
                  <a:pt x="2967" y="13927"/>
                </a:cubicBezTo>
                <a:cubicBezTo>
                  <a:pt x="2968" y="13939"/>
                  <a:pt x="2968" y="13963"/>
                  <a:pt x="2969" y="13975"/>
                </a:cubicBezTo>
                <a:cubicBezTo>
                  <a:pt x="2971" y="13989"/>
                  <a:pt x="2972" y="14000"/>
                  <a:pt x="2974" y="14013"/>
                </a:cubicBezTo>
                <a:cubicBezTo>
                  <a:pt x="2987" y="14120"/>
                  <a:pt x="3004" y="14198"/>
                  <a:pt x="3026" y="14262"/>
                </a:cubicBezTo>
                <a:cubicBezTo>
                  <a:pt x="3051" y="14332"/>
                  <a:pt x="3083" y="14388"/>
                  <a:pt x="3124" y="14449"/>
                </a:cubicBezTo>
                <a:cubicBezTo>
                  <a:pt x="3269" y="14664"/>
                  <a:pt x="3579" y="14754"/>
                  <a:pt x="3823" y="14690"/>
                </a:cubicBezTo>
                <a:cubicBezTo>
                  <a:pt x="3863" y="14679"/>
                  <a:pt x="3902" y="14664"/>
                  <a:pt x="3938" y="14644"/>
                </a:cubicBezTo>
                <a:cubicBezTo>
                  <a:pt x="3974" y="14625"/>
                  <a:pt x="4006" y="14603"/>
                  <a:pt x="4036" y="14575"/>
                </a:cubicBezTo>
                <a:cubicBezTo>
                  <a:pt x="4130" y="14483"/>
                  <a:pt x="4193" y="14483"/>
                  <a:pt x="4224" y="14575"/>
                </a:cubicBezTo>
                <a:cubicBezTo>
                  <a:pt x="4237" y="14613"/>
                  <a:pt x="4272" y="14646"/>
                  <a:pt x="4320" y="14671"/>
                </a:cubicBezTo>
                <a:cubicBezTo>
                  <a:pt x="4368" y="14696"/>
                  <a:pt x="4430" y="14711"/>
                  <a:pt x="4491" y="14711"/>
                </a:cubicBezTo>
                <a:lnTo>
                  <a:pt x="4711" y="14711"/>
                </a:lnTo>
                <a:lnTo>
                  <a:pt x="4711" y="12786"/>
                </a:lnTo>
                <a:lnTo>
                  <a:pt x="4711" y="10864"/>
                </a:lnTo>
                <a:lnTo>
                  <a:pt x="4448" y="10864"/>
                </a:lnTo>
                <a:lnTo>
                  <a:pt x="4186" y="10864"/>
                </a:lnTo>
                <a:lnTo>
                  <a:pt x="4186" y="12235"/>
                </a:lnTo>
                <a:cubicBezTo>
                  <a:pt x="4186" y="12889"/>
                  <a:pt x="4184" y="13234"/>
                  <a:pt x="4160" y="13442"/>
                </a:cubicBezTo>
                <a:cubicBezTo>
                  <a:pt x="4159" y="13443"/>
                  <a:pt x="4160" y="13444"/>
                  <a:pt x="4160" y="13445"/>
                </a:cubicBezTo>
                <a:cubicBezTo>
                  <a:pt x="4147" y="13550"/>
                  <a:pt x="4129" y="13618"/>
                  <a:pt x="4103" y="13675"/>
                </a:cubicBezTo>
                <a:cubicBezTo>
                  <a:pt x="4077" y="13733"/>
                  <a:pt x="4043" y="13777"/>
                  <a:pt x="3998" y="13831"/>
                </a:cubicBezTo>
                <a:cubicBezTo>
                  <a:pt x="3954" y="13883"/>
                  <a:pt x="3920" y="13922"/>
                  <a:pt x="3890" y="13948"/>
                </a:cubicBezTo>
                <a:cubicBezTo>
                  <a:pt x="3801" y="14025"/>
                  <a:pt x="3753" y="13986"/>
                  <a:pt x="3623" y="13831"/>
                </a:cubicBezTo>
                <a:cubicBezTo>
                  <a:pt x="3533" y="13723"/>
                  <a:pt x="3487" y="13652"/>
                  <a:pt x="3462" y="13442"/>
                </a:cubicBezTo>
                <a:cubicBezTo>
                  <a:pt x="3450" y="13339"/>
                  <a:pt x="3443" y="13202"/>
                  <a:pt x="3439" y="13009"/>
                </a:cubicBezTo>
                <a:cubicBezTo>
                  <a:pt x="3439" y="13008"/>
                  <a:pt x="3439" y="13006"/>
                  <a:pt x="3439" y="13006"/>
                </a:cubicBezTo>
                <a:cubicBezTo>
                  <a:pt x="3436" y="12812"/>
                  <a:pt x="3435" y="12563"/>
                  <a:pt x="3435" y="12235"/>
                </a:cubicBezTo>
                <a:lnTo>
                  <a:pt x="3435" y="10864"/>
                </a:lnTo>
                <a:lnTo>
                  <a:pt x="3165" y="10864"/>
                </a:lnTo>
                <a:lnTo>
                  <a:pt x="2894" y="10864"/>
                </a:lnTo>
                <a:close/>
                <a:moveTo>
                  <a:pt x="15896" y="10864"/>
                </a:moveTo>
                <a:lnTo>
                  <a:pt x="15896" y="12786"/>
                </a:lnTo>
                <a:lnTo>
                  <a:pt x="15896" y="14711"/>
                </a:lnTo>
                <a:lnTo>
                  <a:pt x="16195" y="14711"/>
                </a:lnTo>
                <a:lnTo>
                  <a:pt x="16495" y="14711"/>
                </a:lnTo>
                <a:lnTo>
                  <a:pt x="16495" y="12786"/>
                </a:lnTo>
                <a:lnTo>
                  <a:pt x="16495" y="10864"/>
                </a:lnTo>
                <a:lnTo>
                  <a:pt x="16195" y="10864"/>
                </a:lnTo>
                <a:lnTo>
                  <a:pt x="15896" y="10864"/>
                </a:lnTo>
                <a:close/>
                <a:moveTo>
                  <a:pt x="1339" y="11207"/>
                </a:moveTo>
                <a:cubicBezTo>
                  <a:pt x="1438" y="11207"/>
                  <a:pt x="1723" y="12577"/>
                  <a:pt x="1651" y="12709"/>
                </a:cubicBezTo>
                <a:cubicBezTo>
                  <a:pt x="1595" y="12812"/>
                  <a:pt x="1071" y="12811"/>
                  <a:pt x="1015" y="12709"/>
                </a:cubicBezTo>
                <a:cubicBezTo>
                  <a:pt x="944" y="12579"/>
                  <a:pt x="1240" y="11207"/>
                  <a:pt x="1339" y="11207"/>
                </a:cubicBezTo>
                <a:close/>
                <a:moveTo>
                  <a:pt x="7462" y="11550"/>
                </a:moveTo>
                <a:cubicBezTo>
                  <a:pt x="7863" y="11550"/>
                  <a:pt x="8030" y="13139"/>
                  <a:pt x="7691" y="13723"/>
                </a:cubicBezTo>
                <a:cubicBezTo>
                  <a:pt x="7466" y="14109"/>
                  <a:pt x="7375" y="14101"/>
                  <a:pt x="7139" y="13670"/>
                </a:cubicBezTo>
                <a:cubicBezTo>
                  <a:pt x="6969" y="13358"/>
                  <a:pt x="6949" y="13232"/>
                  <a:pt x="6982" y="12615"/>
                </a:cubicBezTo>
                <a:cubicBezTo>
                  <a:pt x="7021" y="11863"/>
                  <a:pt x="7163" y="11550"/>
                  <a:pt x="7462" y="11550"/>
                </a:cubicBezTo>
                <a:close/>
                <a:moveTo>
                  <a:pt x="17884" y="11550"/>
                </a:moveTo>
                <a:cubicBezTo>
                  <a:pt x="18159" y="11550"/>
                  <a:pt x="18334" y="12042"/>
                  <a:pt x="18334" y="12813"/>
                </a:cubicBezTo>
                <a:cubicBezTo>
                  <a:pt x="18334" y="13367"/>
                  <a:pt x="18301" y="13548"/>
                  <a:pt x="18158" y="13761"/>
                </a:cubicBezTo>
                <a:cubicBezTo>
                  <a:pt x="17933" y="14094"/>
                  <a:pt x="17808" y="14093"/>
                  <a:pt x="17623" y="13753"/>
                </a:cubicBezTo>
                <a:cubicBezTo>
                  <a:pt x="17239" y="13051"/>
                  <a:pt x="17417" y="11550"/>
                  <a:pt x="17884" y="11550"/>
                </a:cubicBezTo>
                <a:close/>
                <a:moveTo>
                  <a:pt x="13132" y="12934"/>
                </a:moveTo>
                <a:cubicBezTo>
                  <a:pt x="13292" y="12901"/>
                  <a:pt x="13459" y="13025"/>
                  <a:pt x="13482" y="13330"/>
                </a:cubicBezTo>
                <a:cubicBezTo>
                  <a:pt x="13498" y="13536"/>
                  <a:pt x="13457" y="13734"/>
                  <a:pt x="13374" y="13844"/>
                </a:cubicBezTo>
                <a:cubicBezTo>
                  <a:pt x="13123" y="14180"/>
                  <a:pt x="12819" y="13972"/>
                  <a:pt x="12819" y="13464"/>
                </a:cubicBezTo>
                <a:cubicBezTo>
                  <a:pt x="12819" y="13154"/>
                  <a:pt x="12972" y="12966"/>
                  <a:pt x="13132" y="12934"/>
                </a:cubicBezTo>
                <a:close/>
                <a:moveTo>
                  <a:pt x="3896" y="15536"/>
                </a:moveTo>
                <a:cubicBezTo>
                  <a:pt x="3807" y="15536"/>
                  <a:pt x="3735" y="15624"/>
                  <a:pt x="3735" y="15734"/>
                </a:cubicBezTo>
                <a:cubicBezTo>
                  <a:pt x="3735" y="15808"/>
                  <a:pt x="3727" y="15870"/>
                  <a:pt x="3707" y="15921"/>
                </a:cubicBezTo>
                <a:cubicBezTo>
                  <a:pt x="3698" y="15947"/>
                  <a:pt x="3686" y="15971"/>
                  <a:pt x="3671" y="15991"/>
                </a:cubicBezTo>
                <a:cubicBezTo>
                  <a:pt x="3627" y="16051"/>
                  <a:pt x="3558" y="16086"/>
                  <a:pt x="3462" y="16101"/>
                </a:cubicBezTo>
                <a:cubicBezTo>
                  <a:pt x="3399" y="16110"/>
                  <a:pt x="3323" y="16112"/>
                  <a:pt x="3233" y="16103"/>
                </a:cubicBezTo>
                <a:lnTo>
                  <a:pt x="2910" y="16071"/>
                </a:lnTo>
                <a:lnTo>
                  <a:pt x="2910" y="16698"/>
                </a:lnTo>
                <a:cubicBezTo>
                  <a:pt x="2910" y="16886"/>
                  <a:pt x="2917" y="17032"/>
                  <a:pt x="2930" y="17134"/>
                </a:cubicBezTo>
                <a:cubicBezTo>
                  <a:pt x="2943" y="17237"/>
                  <a:pt x="2961" y="17296"/>
                  <a:pt x="2980" y="17308"/>
                </a:cubicBezTo>
                <a:cubicBezTo>
                  <a:pt x="3017" y="17333"/>
                  <a:pt x="3058" y="17172"/>
                  <a:pt x="3074" y="16807"/>
                </a:cubicBezTo>
                <a:cubicBezTo>
                  <a:pt x="3084" y="16596"/>
                  <a:pt x="3111" y="16413"/>
                  <a:pt x="3142" y="16334"/>
                </a:cubicBezTo>
                <a:cubicBezTo>
                  <a:pt x="3152" y="16307"/>
                  <a:pt x="3162" y="16291"/>
                  <a:pt x="3172" y="16291"/>
                </a:cubicBezTo>
                <a:cubicBezTo>
                  <a:pt x="3183" y="16291"/>
                  <a:pt x="3194" y="16307"/>
                  <a:pt x="3204" y="16334"/>
                </a:cubicBezTo>
                <a:cubicBezTo>
                  <a:pt x="3235" y="16412"/>
                  <a:pt x="3262" y="16595"/>
                  <a:pt x="3271" y="16807"/>
                </a:cubicBezTo>
                <a:cubicBezTo>
                  <a:pt x="3281" y="17020"/>
                  <a:pt x="3305" y="17203"/>
                  <a:pt x="3333" y="17281"/>
                </a:cubicBezTo>
                <a:cubicBezTo>
                  <a:pt x="3342" y="17307"/>
                  <a:pt x="3351" y="17321"/>
                  <a:pt x="3360" y="17321"/>
                </a:cubicBezTo>
                <a:cubicBezTo>
                  <a:pt x="3397" y="17321"/>
                  <a:pt x="3436" y="17091"/>
                  <a:pt x="3449" y="16807"/>
                </a:cubicBezTo>
                <a:cubicBezTo>
                  <a:pt x="3453" y="16721"/>
                  <a:pt x="3459" y="16644"/>
                  <a:pt x="3467" y="16580"/>
                </a:cubicBezTo>
                <a:cubicBezTo>
                  <a:pt x="3489" y="16386"/>
                  <a:pt x="3528" y="16291"/>
                  <a:pt x="3585" y="16291"/>
                </a:cubicBezTo>
                <a:cubicBezTo>
                  <a:pt x="3623" y="16291"/>
                  <a:pt x="3653" y="16334"/>
                  <a:pt x="3675" y="16419"/>
                </a:cubicBezTo>
                <a:cubicBezTo>
                  <a:pt x="3698" y="16505"/>
                  <a:pt x="3714" y="16634"/>
                  <a:pt x="3722" y="16807"/>
                </a:cubicBezTo>
                <a:cubicBezTo>
                  <a:pt x="3728" y="16949"/>
                  <a:pt x="3742" y="17078"/>
                  <a:pt x="3760" y="17172"/>
                </a:cubicBezTo>
                <a:cubicBezTo>
                  <a:pt x="3769" y="17218"/>
                  <a:pt x="3779" y="17255"/>
                  <a:pt x="3789" y="17281"/>
                </a:cubicBezTo>
                <a:cubicBezTo>
                  <a:pt x="3799" y="17306"/>
                  <a:pt x="3811" y="17321"/>
                  <a:pt x="3821" y="17321"/>
                </a:cubicBezTo>
                <a:cubicBezTo>
                  <a:pt x="3832" y="17321"/>
                  <a:pt x="3841" y="17307"/>
                  <a:pt x="3849" y="17281"/>
                </a:cubicBezTo>
                <a:cubicBezTo>
                  <a:pt x="3873" y="17204"/>
                  <a:pt x="3884" y="17022"/>
                  <a:pt x="3874" y="16807"/>
                </a:cubicBezTo>
                <a:cubicBezTo>
                  <a:pt x="3865" y="16615"/>
                  <a:pt x="3866" y="16487"/>
                  <a:pt x="3880" y="16406"/>
                </a:cubicBezTo>
                <a:cubicBezTo>
                  <a:pt x="3893" y="16325"/>
                  <a:pt x="3918" y="16291"/>
                  <a:pt x="3960" y="16291"/>
                </a:cubicBezTo>
                <a:cubicBezTo>
                  <a:pt x="3979" y="16291"/>
                  <a:pt x="3997" y="16302"/>
                  <a:pt x="4012" y="16323"/>
                </a:cubicBezTo>
                <a:cubicBezTo>
                  <a:pt x="4042" y="16365"/>
                  <a:pt x="4064" y="16451"/>
                  <a:pt x="4079" y="16580"/>
                </a:cubicBezTo>
                <a:cubicBezTo>
                  <a:pt x="4087" y="16644"/>
                  <a:pt x="4091" y="16721"/>
                  <a:pt x="4095" y="16807"/>
                </a:cubicBezTo>
                <a:cubicBezTo>
                  <a:pt x="4106" y="17036"/>
                  <a:pt x="4133" y="17191"/>
                  <a:pt x="4161" y="17265"/>
                </a:cubicBezTo>
                <a:cubicBezTo>
                  <a:pt x="4180" y="17314"/>
                  <a:pt x="4199" y="17326"/>
                  <a:pt x="4216" y="17300"/>
                </a:cubicBezTo>
                <a:cubicBezTo>
                  <a:pt x="4242" y="17261"/>
                  <a:pt x="4262" y="17136"/>
                  <a:pt x="4262" y="16915"/>
                </a:cubicBezTo>
                <a:cubicBezTo>
                  <a:pt x="4262" y="16856"/>
                  <a:pt x="4264" y="16801"/>
                  <a:pt x="4270" y="16749"/>
                </a:cubicBezTo>
                <a:cubicBezTo>
                  <a:pt x="4283" y="16643"/>
                  <a:pt x="4307" y="16549"/>
                  <a:pt x="4338" y="16475"/>
                </a:cubicBezTo>
                <a:cubicBezTo>
                  <a:pt x="4368" y="16402"/>
                  <a:pt x="4406" y="16349"/>
                  <a:pt x="4445" y="16320"/>
                </a:cubicBezTo>
                <a:cubicBezTo>
                  <a:pt x="4485" y="16292"/>
                  <a:pt x="4528" y="16290"/>
                  <a:pt x="4566" y="16320"/>
                </a:cubicBezTo>
                <a:cubicBezTo>
                  <a:pt x="4567" y="16320"/>
                  <a:pt x="4568" y="16320"/>
                  <a:pt x="4568" y="16320"/>
                </a:cubicBezTo>
                <a:cubicBezTo>
                  <a:pt x="4588" y="16335"/>
                  <a:pt x="4606" y="16357"/>
                  <a:pt x="4623" y="16390"/>
                </a:cubicBezTo>
                <a:cubicBezTo>
                  <a:pt x="4680" y="16494"/>
                  <a:pt x="4682" y="16601"/>
                  <a:pt x="4632" y="16711"/>
                </a:cubicBezTo>
                <a:cubicBezTo>
                  <a:pt x="4597" y="16788"/>
                  <a:pt x="4580" y="16863"/>
                  <a:pt x="4578" y="16933"/>
                </a:cubicBezTo>
                <a:cubicBezTo>
                  <a:pt x="4574" y="17075"/>
                  <a:pt x="4631" y="17195"/>
                  <a:pt x="4730" y="17255"/>
                </a:cubicBezTo>
                <a:cubicBezTo>
                  <a:pt x="4754" y="17269"/>
                  <a:pt x="4782" y="17283"/>
                  <a:pt x="4812" y="17289"/>
                </a:cubicBezTo>
                <a:cubicBezTo>
                  <a:pt x="4812" y="17289"/>
                  <a:pt x="4813" y="17289"/>
                  <a:pt x="4813" y="17289"/>
                </a:cubicBezTo>
                <a:cubicBezTo>
                  <a:pt x="4843" y="17296"/>
                  <a:pt x="4875" y="17297"/>
                  <a:pt x="4909" y="17295"/>
                </a:cubicBezTo>
                <a:cubicBezTo>
                  <a:pt x="5052" y="17285"/>
                  <a:pt x="5185" y="17229"/>
                  <a:pt x="5205" y="17169"/>
                </a:cubicBezTo>
                <a:cubicBezTo>
                  <a:pt x="5210" y="17154"/>
                  <a:pt x="5221" y="17142"/>
                  <a:pt x="5234" y="17137"/>
                </a:cubicBezTo>
                <a:cubicBezTo>
                  <a:pt x="5275" y="17120"/>
                  <a:pt x="5348" y="17147"/>
                  <a:pt x="5423" y="17209"/>
                </a:cubicBezTo>
                <a:cubicBezTo>
                  <a:pt x="5553" y="17318"/>
                  <a:pt x="5663" y="17330"/>
                  <a:pt x="5735" y="17263"/>
                </a:cubicBezTo>
                <a:cubicBezTo>
                  <a:pt x="5753" y="17246"/>
                  <a:pt x="5769" y="17222"/>
                  <a:pt x="5781" y="17196"/>
                </a:cubicBezTo>
                <a:cubicBezTo>
                  <a:pt x="5807" y="17142"/>
                  <a:pt x="5823" y="17071"/>
                  <a:pt x="5825" y="16981"/>
                </a:cubicBezTo>
                <a:cubicBezTo>
                  <a:pt x="5826" y="16937"/>
                  <a:pt x="5823" y="16890"/>
                  <a:pt x="5818" y="16837"/>
                </a:cubicBezTo>
                <a:cubicBezTo>
                  <a:pt x="5798" y="16647"/>
                  <a:pt x="5812" y="16458"/>
                  <a:pt x="5848" y="16417"/>
                </a:cubicBezTo>
                <a:cubicBezTo>
                  <a:pt x="5885" y="16375"/>
                  <a:pt x="5894" y="16284"/>
                  <a:pt x="5870" y="16213"/>
                </a:cubicBezTo>
                <a:cubicBezTo>
                  <a:pt x="5863" y="16191"/>
                  <a:pt x="5851" y="16173"/>
                  <a:pt x="5835" y="16157"/>
                </a:cubicBezTo>
                <a:cubicBezTo>
                  <a:pt x="5835" y="16157"/>
                  <a:pt x="5834" y="16155"/>
                  <a:pt x="5834" y="16154"/>
                </a:cubicBezTo>
                <a:cubicBezTo>
                  <a:pt x="5785" y="16105"/>
                  <a:pt x="5703" y="16085"/>
                  <a:pt x="5617" y="16090"/>
                </a:cubicBezTo>
                <a:cubicBezTo>
                  <a:pt x="5531" y="16095"/>
                  <a:pt x="5441" y="16126"/>
                  <a:pt x="5380" y="16181"/>
                </a:cubicBezTo>
                <a:cubicBezTo>
                  <a:pt x="5360" y="16200"/>
                  <a:pt x="5342" y="16221"/>
                  <a:pt x="5329" y="16245"/>
                </a:cubicBezTo>
                <a:cubicBezTo>
                  <a:pt x="5267" y="16359"/>
                  <a:pt x="5215" y="16361"/>
                  <a:pt x="5145" y="16256"/>
                </a:cubicBezTo>
                <a:cubicBezTo>
                  <a:pt x="5092" y="16175"/>
                  <a:pt x="4820" y="16105"/>
                  <a:pt x="4540" y="16101"/>
                </a:cubicBezTo>
                <a:cubicBezTo>
                  <a:pt x="4395" y="16099"/>
                  <a:pt x="4278" y="16095"/>
                  <a:pt x="4187" y="16082"/>
                </a:cubicBezTo>
                <a:cubicBezTo>
                  <a:pt x="3914" y="16043"/>
                  <a:pt x="3869" y="15943"/>
                  <a:pt x="3966" y="15729"/>
                </a:cubicBezTo>
                <a:cubicBezTo>
                  <a:pt x="4037" y="15572"/>
                  <a:pt x="4024" y="15536"/>
                  <a:pt x="3896" y="15536"/>
                </a:cubicBezTo>
                <a:close/>
                <a:moveTo>
                  <a:pt x="14979" y="15549"/>
                </a:moveTo>
                <a:cubicBezTo>
                  <a:pt x="14967" y="15558"/>
                  <a:pt x="14956" y="15585"/>
                  <a:pt x="14945" y="15613"/>
                </a:cubicBezTo>
                <a:cubicBezTo>
                  <a:pt x="14928" y="15658"/>
                  <a:pt x="14910" y="15718"/>
                  <a:pt x="14897" y="15812"/>
                </a:cubicBezTo>
                <a:cubicBezTo>
                  <a:pt x="14891" y="15850"/>
                  <a:pt x="14884" y="15883"/>
                  <a:pt x="14872" y="15916"/>
                </a:cubicBezTo>
                <a:cubicBezTo>
                  <a:pt x="14860" y="15950"/>
                  <a:pt x="14845" y="15982"/>
                  <a:pt x="14828" y="16007"/>
                </a:cubicBezTo>
                <a:cubicBezTo>
                  <a:pt x="14796" y="16057"/>
                  <a:pt x="14756" y="16087"/>
                  <a:pt x="14716" y="16087"/>
                </a:cubicBezTo>
                <a:cubicBezTo>
                  <a:pt x="14638" y="16087"/>
                  <a:pt x="14534" y="16160"/>
                  <a:pt x="14484" y="16251"/>
                </a:cubicBezTo>
                <a:cubicBezTo>
                  <a:pt x="14431" y="16348"/>
                  <a:pt x="14396" y="16370"/>
                  <a:pt x="14351" y="16320"/>
                </a:cubicBezTo>
                <a:cubicBezTo>
                  <a:pt x="14337" y="16304"/>
                  <a:pt x="14320" y="16282"/>
                  <a:pt x="14303" y="16251"/>
                </a:cubicBezTo>
                <a:cubicBezTo>
                  <a:pt x="14278" y="16205"/>
                  <a:pt x="14235" y="16165"/>
                  <a:pt x="14184" y="16136"/>
                </a:cubicBezTo>
                <a:cubicBezTo>
                  <a:pt x="14132" y="16106"/>
                  <a:pt x="14073" y="16087"/>
                  <a:pt x="14019" y="16087"/>
                </a:cubicBezTo>
                <a:cubicBezTo>
                  <a:pt x="13912" y="16087"/>
                  <a:pt x="13784" y="16160"/>
                  <a:pt x="13734" y="16251"/>
                </a:cubicBezTo>
                <a:cubicBezTo>
                  <a:pt x="13717" y="16283"/>
                  <a:pt x="13701" y="16304"/>
                  <a:pt x="13686" y="16320"/>
                </a:cubicBezTo>
                <a:cubicBezTo>
                  <a:pt x="13642" y="16370"/>
                  <a:pt x="13607" y="16348"/>
                  <a:pt x="13554" y="16251"/>
                </a:cubicBezTo>
                <a:cubicBezTo>
                  <a:pt x="13417" y="16001"/>
                  <a:pt x="13243" y="16037"/>
                  <a:pt x="13125" y="16216"/>
                </a:cubicBezTo>
                <a:cubicBezTo>
                  <a:pt x="13066" y="16305"/>
                  <a:pt x="13021" y="16430"/>
                  <a:pt x="13002" y="16572"/>
                </a:cubicBezTo>
                <a:cubicBezTo>
                  <a:pt x="12993" y="16643"/>
                  <a:pt x="12991" y="16719"/>
                  <a:pt x="12996" y="16797"/>
                </a:cubicBezTo>
                <a:cubicBezTo>
                  <a:pt x="13002" y="16874"/>
                  <a:pt x="13014" y="16953"/>
                  <a:pt x="13037" y="17032"/>
                </a:cubicBezTo>
                <a:cubicBezTo>
                  <a:pt x="13050" y="17075"/>
                  <a:pt x="13066" y="17111"/>
                  <a:pt x="13084" y="17145"/>
                </a:cubicBezTo>
                <a:cubicBezTo>
                  <a:pt x="13102" y="17178"/>
                  <a:pt x="13122" y="17207"/>
                  <a:pt x="13144" y="17230"/>
                </a:cubicBezTo>
                <a:cubicBezTo>
                  <a:pt x="13209" y="17302"/>
                  <a:pt x="13290" y="17330"/>
                  <a:pt x="13367" y="17311"/>
                </a:cubicBezTo>
                <a:cubicBezTo>
                  <a:pt x="13418" y="17298"/>
                  <a:pt x="13468" y="17266"/>
                  <a:pt x="13511" y="17212"/>
                </a:cubicBezTo>
                <a:cubicBezTo>
                  <a:pt x="13533" y="17184"/>
                  <a:pt x="13552" y="17151"/>
                  <a:pt x="13570" y="17113"/>
                </a:cubicBezTo>
                <a:cubicBezTo>
                  <a:pt x="13612" y="17019"/>
                  <a:pt x="13640" y="16971"/>
                  <a:pt x="13670" y="16971"/>
                </a:cubicBezTo>
                <a:cubicBezTo>
                  <a:pt x="13701" y="16971"/>
                  <a:pt x="13735" y="17019"/>
                  <a:pt x="13791" y="17113"/>
                </a:cubicBezTo>
                <a:cubicBezTo>
                  <a:pt x="13832" y="17180"/>
                  <a:pt x="13872" y="17232"/>
                  <a:pt x="13909" y="17265"/>
                </a:cubicBezTo>
                <a:cubicBezTo>
                  <a:pt x="13947" y="17298"/>
                  <a:pt x="13984" y="17312"/>
                  <a:pt x="14022" y="17311"/>
                </a:cubicBezTo>
                <a:cubicBezTo>
                  <a:pt x="14096" y="17308"/>
                  <a:pt x="14171" y="17238"/>
                  <a:pt x="14257" y="17097"/>
                </a:cubicBezTo>
                <a:cubicBezTo>
                  <a:pt x="14381" y="16891"/>
                  <a:pt x="14406" y="16888"/>
                  <a:pt x="14525" y="17081"/>
                </a:cubicBezTo>
                <a:cubicBezTo>
                  <a:pt x="14549" y="17120"/>
                  <a:pt x="14576" y="17154"/>
                  <a:pt x="14604" y="17182"/>
                </a:cubicBezTo>
                <a:cubicBezTo>
                  <a:pt x="14659" y="17239"/>
                  <a:pt x="14721" y="17274"/>
                  <a:pt x="14780" y="17287"/>
                </a:cubicBezTo>
                <a:cubicBezTo>
                  <a:pt x="14928" y="17319"/>
                  <a:pt x="15067" y="17219"/>
                  <a:pt x="15101" y="16998"/>
                </a:cubicBezTo>
                <a:cubicBezTo>
                  <a:pt x="15145" y="16706"/>
                  <a:pt x="15145" y="16705"/>
                  <a:pt x="15282" y="17027"/>
                </a:cubicBezTo>
                <a:cubicBezTo>
                  <a:pt x="15351" y="17190"/>
                  <a:pt x="15427" y="17281"/>
                  <a:pt x="15512" y="17303"/>
                </a:cubicBezTo>
                <a:cubicBezTo>
                  <a:pt x="15540" y="17310"/>
                  <a:pt x="15571" y="17308"/>
                  <a:pt x="15601" y="17300"/>
                </a:cubicBezTo>
                <a:cubicBezTo>
                  <a:pt x="15641" y="17290"/>
                  <a:pt x="15672" y="17278"/>
                  <a:pt x="15696" y="17257"/>
                </a:cubicBezTo>
                <a:cubicBezTo>
                  <a:pt x="15721" y="17237"/>
                  <a:pt x="15737" y="17208"/>
                  <a:pt x="15750" y="17166"/>
                </a:cubicBezTo>
                <a:cubicBezTo>
                  <a:pt x="15763" y="17124"/>
                  <a:pt x="15772" y="17067"/>
                  <a:pt x="15776" y="16992"/>
                </a:cubicBezTo>
                <a:cubicBezTo>
                  <a:pt x="15781" y="16917"/>
                  <a:pt x="15784" y="16822"/>
                  <a:pt x="15784" y="16703"/>
                </a:cubicBezTo>
                <a:cubicBezTo>
                  <a:pt x="15784" y="16577"/>
                  <a:pt x="15783" y="16482"/>
                  <a:pt x="15778" y="16406"/>
                </a:cubicBezTo>
                <a:cubicBezTo>
                  <a:pt x="15778" y="16405"/>
                  <a:pt x="15778" y="16404"/>
                  <a:pt x="15778" y="16403"/>
                </a:cubicBezTo>
                <a:cubicBezTo>
                  <a:pt x="15763" y="16175"/>
                  <a:pt x="15714" y="16140"/>
                  <a:pt x="15563" y="16109"/>
                </a:cubicBezTo>
                <a:cubicBezTo>
                  <a:pt x="15421" y="16079"/>
                  <a:pt x="15321" y="16139"/>
                  <a:pt x="15278" y="16283"/>
                </a:cubicBezTo>
                <a:cubicBezTo>
                  <a:pt x="15265" y="16323"/>
                  <a:pt x="15254" y="16355"/>
                  <a:pt x="15241" y="16379"/>
                </a:cubicBezTo>
                <a:cubicBezTo>
                  <a:pt x="15217" y="16427"/>
                  <a:pt x="15192" y="16445"/>
                  <a:pt x="15170" y="16438"/>
                </a:cubicBezTo>
                <a:cubicBezTo>
                  <a:pt x="15158" y="16434"/>
                  <a:pt x="15148" y="16423"/>
                  <a:pt x="15138" y="16406"/>
                </a:cubicBezTo>
                <a:cubicBezTo>
                  <a:pt x="15098" y="16340"/>
                  <a:pt x="15070" y="16177"/>
                  <a:pt x="15070" y="15940"/>
                </a:cubicBezTo>
                <a:cubicBezTo>
                  <a:pt x="15070" y="15835"/>
                  <a:pt x="15063" y="15755"/>
                  <a:pt x="15053" y="15691"/>
                </a:cubicBezTo>
                <a:cubicBezTo>
                  <a:pt x="15050" y="15675"/>
                  <a:pt x="15047" y="15656"/>
                  <a:pt x="15044" y="15643"/>
                </a:cubicBezTo>
                <a:cubicBezTo>
                  <a:pt x="15042" y="15632"/>
                  <a:pt x="15040" y="15623"/>
                  <a:pt x="15037" y="15613"/>
                </a:cubicBezTo>
                <a:cubicBezTo>
                  <a:pt x="15031" y="15593"/>
                  <a:pt x="15025" y="15576"/>
                  <a:pt x="15018" y="15565"/>
                </a:cubicBezTo>
                <a:cubicBezTo>
                  <a:pt x="15015" y="15561"/>
                  <a:pt x="15012" y="15557"/>
                  <a:pt x="15009" y="15555"/>
                </a:cubicBezTo>
                <a:cubicBezTo>
                  <a:pt x="14999" y="15545"/>
                  <a:pt x="14989" y="15541"/>
                  <a:pt x="14979" y="15549"/>
                </a:cubicBezTo>
                <a:close/>
                <a:moveTo>
                  <a:pt x="2609" y="15672"/>
                </a:moveTo>
                <a:cubicBezTo>
                  <a:pt x="2568" y="15672"/>
                  <a:pt x="2535" y="16041"/>
                  <a:pt x="2535" y="16500"/>
                </a:cubicBezTo>
                <a:cubicBezTo>
                  <a:pt x="2535" y="16958"/>
                  <a:pt x="2568" y="17321"/>
                  <a:pt x="2609" y="17321"/>
                </a:cubicBezTo>
                <a:cubicBezTo>
                  <a:pt x="2651" y="17321"/>
                  <a:pt x="2684" y="16958"/>
                  <a:pt x="2684" y="16500"/>
                </a:cubicBezTo>
                <a:cubicBezTo>
                  <a:pt x="2684" y="16041"/>
                  <a:pt x="2651" y="15672"/>
                  <a:pt x="2609" y="15672"/>
                </a:cubicBezTo>
                <a:close/>
                <a:moveTo>
                  <a:pt x="6140" y="15680"/>
                </a:moveTo>
                <a:cubicBezTo>
                  <a:pt x="6128" y="15683"/>
                  <a:pt x="6115" y="15701"/>
                  <a:pt x="6098" y="15734"/>
                </a:cubicBezTo>
                <a:cubicBezTo>
                  <a:pt x="6081" y="15767"/>
                  <a:pt x="6060" y="15815"/>
                  <a:pt x="6034" y="15879"/>
                </a:cubicBezTo>
                <a:cubicBezTo>
                  <a:pt x="6016" y="15921"/>
                  <a:pt x="6003" y="15962"/>
                  <a:pt x="5993" y="16002"/>
                </a:cubicBezTo>
                <a:cubicBezTo>
                  <a:pt x="5982" y="16041"/>
                  <a:pt x="5975" y="16082"/>
                  <a:pt x="5971" y="16117"/>
                </a:cubicBezTo>
                <a:cubicBezTo>
                  <a:pt x="5964" y="16187"/>
                  <a:pt x="5971" y="16245"/>
                  <a:pt x="5993" y="16285"/>
                </a:cubicBezTo>
                <a:cubicBezTo>
                  <a:pt x="6031" y="16357"/>
                  <a:pt x="6063" y="16579"/>
                  <a:pt x="6063" y="16778"/>
                </a:cubicBezTo>
                <a:cubicBezTo>
                  <a:pt x="6063" y="16977"/>
                  <a:pt x="6085" y="17180"/>
                  <a:pt x="6112" y="17230"/>
                </a:cubicBezTo>
                <a:cubicBezTo>
                  <a:pt x="6126" y="17256"/>
                  <a:pt x="6166" y="17278"/>
                  <a:pt x="6220" y="17295"/>
                </a:cubicBezTo>
                <a:cubicBezTo>
                  <a:pt x="6275" y="17311"/>
                  <a:pt x="6344" y="17321"/>
                  <a:pt x="6413" y="17321"/>
                </a:cubicBezTo>
                <a:cubicBezTo>
                  <a:pt x="6526" y="17321"/>
                  <a:pt x="6587" y="17311"/>
                  <a:pt x="6621" y="17257"/>
                </a:cubicBezTo>
                <a:cubicBezTo>
                  <a:pt x="6656" y="17203"/>
                  <a:pt x="6662" y="17106"/>
                  <a:pt x="6662" y="16928"/>
                </a:cubicBezTo>
                <a:cubicBezTo>
                  <a:pt x="6662" y="16734"/>
                  <a:pt x="6707" y="16526"/>
                  <a:pt x="6760" y="16395"/>
                </a:cubicBezTo>
                <a:cubicBezTo>
                  <a:pt x="6813" y="16265"/>
                  <a:pt x="6875" y="16212"/>
                  <a:pt x="6910" y="16320"/>
                </a:cubicBezTo>
                <a:cubicBezTo>
                  <a:pt x="6930" y="16381"/>
                  <a:pt x="6969" y="16629"/>
                  <a:pt x="6998" y="16872"/>
                </a:cubicBezTo>
                <a:cubicBezTo>
                  <a:pt x="7009" y="16971"/>
                  <a:pt x="7020" y="17045"/>
                  <a:pt x="7033" y="17105"/>
                </a:cubicBezTo>
                <a:cubicBezTo>
                  <a:pt x="7033" y="17105"/>
                  <a:pt x="7033" y="17107"/>
                  <a:pt x="7033" y="17107"/>
                </a:cubicBezTo>
                <a:cubicBezTo>
                  <a:pt x="7046" y="17166"/>
                  <a:pt x="7062" y="17209"/>
                  <a:pt x="7082" y="17238"/>
                </a:cubicBezTo>
                <a:cubicBezTo>
                  <a:pt x="7103" y="17268"/>
                  <a:pt x="7129" y="17284"/>
                  <a:pt x="7164" y="17292"/>
                </a:cubicBezTo>
                <a:cubicBezTo>
                  <a:pt x="7200" y="17300"/>
                  <a:pt x="7244" y="17299"/>
                  <a:pt x="7301" y="17295"/>
                </a:cubicBezTo>
                <a:cubicBezTo>
                  <a:pt x="7488" y="17282"/>
                  <a:pt x="7563" y="17205"/>
                  <a:pt x="7596" y="16992"/>
                </a:cubicBezTo>
                <a:cubicBezTo>
                  <a:pt x="7639" y="16709"/>
                  <a:pt x="7641" y="16708"/>
                  <a:pt x="7778" y="17032"/>
                </a:cubicBezTo>
                <a:cubicBezTo>
                  <a:pt x="7833" y="17161"/>
                  <a:pt x="7878" y="17240"/>
                  <a:pt x="7930" y="17276"/>
                </a:cubicBezTo>
                <a:cubicBezTo>
                  <a:pt x="7981" y="17312"/>
                  <a:pt x="8039" y="17306"/>
                  <a:pt x="8116" y="17271"/>
                </a:cubicBezTo>
                <a:cubicBezTo>
                  <a:pt x="8214" y="17226"/>
                  <a:pt x="8273" y="17163"/>
                  <a:pt x="8297" y="17102"/>
                </a:cubicBezTo>
                <a:cubicBezTo>
                  <a:pt x="8305" y="17082"/>
                  <a:pt x="8309" y="17059"/>
                  <a:pt x="8309" y="17040"/>
                </a:cubicBezTo>
                <a:cubicBezTo>
                  <a:pt x="8308" y="17003"/>
                  <a:pt x="8291" y="16971"/>
                  <a:pt x="8258" y="16952"/>
                </a:cubicBezTo>
                <a:cubicBezTo>
                  <a:pt x="8225" y="16933"/>
                  <a:pt x="8176" y="16926"/>
                  <a:pt x="8111" y="16939"/>
                </a:cubicBezTo>
                <a:cubicBezTo>
                  <a:pt x="8073" y="16946"/>
                  <a:pt x="8041" y="16948"/>
                  <a:pt x="8014" y="16944"/>
                </a:cubicBezTo>
                <a:cubicBezTo>
                  <a:pt x="7960" y="16935"/>
                  <a:pt x="7924" y="16902"/>
                  <a:pt x="7902" y="16840"/>
                </a:cubicBezTo>
                <a:cubicBezTo>
                  <a:pt x="7891" y="16808"/>
                  <a:pt x="7884" y="16768"/>
                  <a:pt x="7879" y="16722"/>
                </a:cubicBezTo>
                <a:cubicBezTo>
                  <a:pt x="7873" y="16675"/>
                  <a:pt x="7870" y="16634"/>
                  <a:pt x="7870" y="16593"/>
                </a:cubicBezTo>
                <a:cubicBezTo>
                  <a:pt x="7870" y="16552"/>
                  <a:pt x="7874" y="16513"/>
                  <a:pt x="7879" y="16478"/>
                </a:cubicBezTo>
                <a:cubicBezTo>
                  <a:pt x="7888" y="16409"/>
                  <a:pt x="7907" y="16354"/>
                  <a:pt x="7931" y="16318"/>
                </a:cubicBezTo>
                <a:cubicBezTo>
                  <a:pt x="7980" y="16245"/>
                  <a:pt x="8050" y="16246"/>
                  <a:pt x="8122" y="16355"/>
                </a:cubicBezTo>
                <a:cubicBezTo>
                  <a:pt x="8208" y="16485"/>
                  <a:pt x="8265" y="16493"/>
                  <a:pt x="8340" y="16379"/>
                </a:cubicBezTo>
                <a:cubicBezTo>
                  <a:pt x="8477" y="16170"/>
                  <a:pt x="8539" y="16320"/>
                  <a:pt x="8539" y="16864"/>
                </a:cubicBezTo>
                <a:cubicBezTo>
                  <a:pt x="8539" y="16989"/>
                  <a:pt x="8547" y="17090"/>
                  <a:pt x="8560" y="17164"/>
                </a:cubicBezTo>
                <a:cubicBezTo>
                  <a:pt x="8573" y="17236"/>
                  <a:pt x="8591" y="17283"/>
                  <a:pt x="8615" y="17303"/>
                </a:cubicBezTo>
                <a:cubicBezTo>
                  <a:pt x="8627" y="17312"/>
                  <a:pt x="8642" y="17315"/>
                  <a:pt x="8656" y="17311"/>
                </a:cubicBezTo>
                <a:cubicBezTo>
                  <a:pt x="8670" y="17307"/>
                  <a:pt x="8685" y="17294"/>
                  <a:pt x="8701" y="17276"/>
                </a:cubicBezTo>
                <a:cubicBezTo>
                  <a:pt x="8734" y="17240"/>
                  <a:pt x="8770" y="17175"/>
                  <a:pt x="8808" y="17081"/>
                </a:cubicBezTo>
                <a:cubicBezTo>
                  <a:pt x="8831" y="17023"/>
                  <a:pt x="8847" y="16981"/>
                  <a:pt x="8862" y="16952"/>
                </a:cubicBezTo>
                <a:cubicBezTo>
                  <a:pt x="8890" y="16895"/>
                  <a:pt x="8907" y="16895"/>
                  <a:pt x="8924" y="16952"/>
                </a:cubicBezTo>
                <a:cubicBezTo>
                  <a:pt x="8933" y="16981"/>
                  <a:pt x="8943" y="17023"/>
                  <a:pt x="8955" y="17081"/>
                </a:cubicBezTo>
                <a:cubicBezTo>
                  <a:pt x="8975" y="17174"/>
                  <a:pt x="9009" y="17234"/>
                  <a:pt x="9079" y="17271"/>
                </a:cubicBezTo>
                <a:cubicBezTo>
                  <a:pt x="9114" y="17289"/>
                  <a:pt x="9157" y="17303"/>
                  <a:pt x="9212" y="17311"/>
                </a:cubicBezTo>
                <a:cubicBezTo>
                  <a:pt x="9266" y="17319"/>
                  <a:pt x="9331" y="17321"/>
                  <a:pt x="9410" y="17321"/>
                </a:cubicBezTo>
                <a:cubicBezTo>
                  <a:pt x="9510" y="17321"/>
                  <a:pt x="9585" y="17323"/>
                  <a:pt x="9642" y="17316"/>
                </a:cubicBezTo>
                <a:cubicBezTo>
                  <a:pt x="9727" y="17306"/>
                  <a:pt x="9770" y="17281"/>
                  <a:pt x="9792" y="17220"/>
                </a:cubicBezTo>
                <a:cubicBezTo>
                  <a:pt x="9814" y="17159"/>
                  <a:pt x="9816" y="17061"/>
                  <a:pt x="9816" y="16907"/>
                </a:cubicBezTo>
                <a:cubicBezTo>
                  <a:pt x="9816" y="16663"/>
                  <a:pt x="9862" y="16455"/>
                  <a:pt x="9928" y="16409"/>
                </a:cubicBezTo>
                <a:cubicBezTo>
                  <a:pt x="10149" y="16253"/>
                  <a:pt x="10035" y="16087"/>
                  <a:pt x="9708" y="16087"/>
                </a:cubicBezTo>
                <a:cubicBezTo>
                  <a:pt x="9547" y="16087"/>
                  <a:pt x="9464" y="16089"/>
                  <a:pt x="9417" y="16146"/>
                </a:cubicBezTo>
                <a:cubicBezTo>
                  <a:pt x="9371" y="16204"/>
                  <a:pt x="9362" y="16317"/>
                  <a:pt x="9350" y="16532"/>
                </a:cubicBezTo>
                <a:cubicBezTo>
                  <a:pt x="9335" y="16818"/>
                  <a:pt x="9287" y="16979"/>
                  <a:pt x="9215" y="16979"/>
                </a:cubicBezTo>
                <a:cubicBezTo>
                  <a:pt x="9197" y="16979"/>
                  <a:pt x="9180" y="16969"/>
                  <a:pt x="9165" y="16949"/>
                </a:cubicBezTo>
                <a:cubicBezTo>
                  <a:pt x="9150" y="16930"/>
                  <a:pt x="9137" y="16900"/>
                  <a:pt x="9126" y="16861"/>
                </a:cubicBezTo>
                <a:cubicBezTo>
                  <a:pt x="9102" y="16785"/>
                  <a:pt x="9087" y="16675"/>
                  <a:pt x="9079" y="16532"/>
                </a:cubicBezTo>
                <a:cubicBezTo>
                  <a:pt x="9059" y="16160"/>
                  <a:pt x="9025" y="16087"/>
                  <a:pt x="8870" y="16087"/>
                </a:cubicBezTo>
                <a:cubicBezTo>
                  <a:pt x="8794" y="16087"/>
                  <a:pt x="8716" y="16031"/>
                  <a:pt x="8672" y="15956"/>
                </a:cubicBezTo>
                <a:cubicBezTo>
                  <a:pt x="8657" y="15931"/>
                  <a:pt x="8646" y="15905"/>
                  <a:pt x="8640" y="15876"/>
                </a:cubicBezTo>
                <a:cubicBezTo>
                  <a:pt x="8621" y="15784"/>
                  <a:pt x="8607" y="15738"/>
                  <a:pt x="8587" y="15742"/>
                </a:cubicBezTo>
                <a:cubicBezTo>
                  <a:pt x="8578" y="15744"/>
                  <a:pt x="8566" y="15761"/>
                  <a:pt x="8552" y="15787"/>
                </a:cubicBezTo>
                <a:cubicBezTo>
                  <a:pt x="8539" y="15814"/>
                  <a:pt x="8522" y="15851"/>
                  <a:pt x="8501" y="15903"/>
                </a:cubicBezTo>
                <a:cubicBezTo>
                  <a:pt x="8484" y="15945"/>
                  <a:pt x="8464" y="15983"/>
                  <a:pt x="8440" y="16012"/>
                </a:cubicBezTo>
                <a:cubicBezTo>
                  <a:pt x="8369" y="16100"/>
                  <a:pt x="8264" y="16124"/>
                  <a:pt x="8097" y="16106"/>
                </a:cubicBezTo>
                <a:cubicBezTo>
                  <a:pt x="7982" y="16094"/>
                  <a:pt x="7905" y="16098"/>
                  <a:pt x="7857" y="16125"/>
                </a:cubicBezTo>
                <a:cubicBezTo>
                  <a:pt x="7833" y="16138"/>
                  <a:pt x="7817" y="16159"/>
                  <a:pt x="7806" y="16184"/>
                </a:cubicBezTo>
                <a:cubicBezTo>
                  <a:pt x="7795" y="16209"/>
                  <a:pt x="7790" y="16239"/>
                  <a:pt x="7790" y="16277"/>
                </a:cubicBezTo>
                <a:cubicBezTo>
                  <a:pt x="7790" y="16361"/>
                  <a:pt x="7779" y="16429"/>
                  <a:pt x="7763" y="16478"/>
                </a:cubicBezTo>
                <a:cubicBezTo>
                  <a:pt x="7756" y="16503"/>
                  <a:pt x="7747" y="16522"/>
                  <a:pt x="7737" y="16537"/>
                </a:cubicBezTo>
                <a:cubicBezTo>
                  <a:pt x="7727" y="16552"/>
                  <a:pt x="7716" y="16564"/>
                  <a:pt x="7705" y="16569"/>
                </a:cubicBezTo>
                <a:cubicBezTo>
                  <a:pt x="7683" y="16580"/>
                  <a:pt x="7659" y="16571"/>
                  <a:pt x="7638" y="16540"/>
                </a:cubicBezTo>
                <a:cubicBezTo>
                  <a:pt x="7617" y="16508"/>
                  <a:pt x="7598" y="16452"/>
                  <a:pt x="7587" y="16374"/>
                </a:cubicBezTo>
                <a:cubicBezTo>
                  <a:pt x="7541" y="16050"/>
                  <a:pt x="7473" y="16015"/>
                  <a:pt x="7431" y="16232"/>
                </a:cubicBezTo>
                <a:cubicBezTo>
                  <a:pt x="7431" y="16232"/>
                  <a:pt x="7431" y="16234"/>
                  <a:pt x="7431" y="16235"/>
                </a:cubicBezTo>
                <a:cubicBezTo>
                  <a:pt x="7417" y="16307"/>
                  <a:pt x="7405" y="16406"/>
                  <a:pt x="7399" y="16532"/>
                </a:cubicBezTo>
                <a:cubicBezTo>
                  <a:pt x="7391" y="16675"/>
                  <a:pt x="7377" y="16785"/>
                  <a:pt x="7354" y="16861"/>
                </a:cubicBezTo>
                <a:cubicBezTo>
                  <a:pt x="7342" y="16900"/>
                  <a:pt x="7328" y="16930"/>
                  <a:pt x="7313" y="16949"/>
                </a:cubicBezTo>
                <a:cubicBezTo>
                  <a:pt x="7298" y="16969"/>
                  <a:pt x="7281" y="16979"/>
                  <a:pt x="7263" y="16979"/>
                </a:cubicBezTo>
                <a:cubicBezTo>
                  <a:pt x="7191" y="16979"/>
                  <a:pt x="7143" y="16818"/>
                  <a:pt x="7128" y="16532"/>
                </a:cubicBezTo>
                <a:cubicBezTo>
                  <a:pt x="7110" y="16199"/>
                  <a:pt x="7104" y="16114"/>
                  <a:pt x="6932" y="16093"/>
                </a:cubicBezTo>
                <a:cubicBezTo>
                  <a:pt x="6875" y="16085"/>
                  <a:pt x="6801" y="16087"/>
                  <a:pt x="6700" y="16087"/>
                </a:cubicBezTo>
                <a:cubicBezTo>
                  <a:pt x="6546" y="16087"/>
                  <a:pt x="6441" y="16072"/>
                  <a:pt x="6366" y="16034"/>
                </a:cubicBezTo>
                <a:cubicBezTo>
                  <a:pt x="6329" y="16015"/>
                  <a:pt x="6301" y="15990"/>
                  <a:pt x="6277" y="15959"/>
                </a:cubicBezTo>
                <a:cubicBezTo>
                  <a:pt x="6253" y="15928"/>
                  <a:pt x="6235" y="15890"/>
                  <a:pt x="6220" y="15844"/>
                </a:cubicBezTo>
                <a:cubicBezTo>
                  <a:pt x="6203" y="15787"/>
                  <a:pt x="6189" y="15745"/>
                  <a:pt x="6177" y="15718"/>
                </a:cubicBezTo>
                <a:cubicBezTo>
                  <a:pt x="6164" y="15690"/>
                  <a:pt x="6153" y="15678"/>
                  <a:pt x="6140" y="15680"/>
                </a:cubicBezTo>
                <a:close/>
                <a:moveTo>
                  <a:pt x="10453" y="16087"/>
                </a:moveTo>
                <a:cubicBezTo>
                  <a:pt x="10416" y="16087"/>
                  <a:pt x="10381" y="16099"/>
                  <a:pt x="10351" y="16122"/>
                </a:cubicBezTo>
                <a:cubicBezTo>
                  <a:pt x="10320" y="16145"/>
                  <a:pt x="10293" y="16178"/>
                  <a:pt x="10269" y="16218"/>
                </a:cubicBezTo>
                <a:cubicBezTo>
                  <a:pt x="10221" y="16300"/>
                  <a:pt x="10188" y="16413"/>
                  <a:pt x="10171" y="16534"/>
                </a:cubicBezTo>
                <a:cubicBezTo>
                  <a:pt x="10138" y="16778"/>
                  <a:pt x="10173" y="17060"/>
                  <a:pt x="10298" y="17217"/>
                </a:cubicBezTo>
                <a:cubicBezTo>
                  <a:pt x="10469" y="17431"/>
                  <a:pt x="10639" y="17314"/>
                  <a:pt x="10712" y="17046"/>
                </a:cubicBezTo>
                <a:cubicBezTo>
                  <a:pt x="10713" y="17045"/>
                  <a:pt x="10712" y="17044"/>
                  <a:pt x="10712" y="17043"/>
                </a:cubicBezTo>
                <a:cubicBezTo>
                  <a:pt x="10742" y="16936"/>
                  <a:pt x="10756" y="16806"/>
                  <a:pt x="10747" y="16663"/>
                </a:cubicBezTo>
                <a:cubicBezTo>
                  <a:pt x="10747" y="16662"/>
                  <a:pt x="10748" y="16661"/>
                  <a:pt x="10747" y="16660"/>
                </a:cubicBezTo>
                <a:cubicBezTo>
                  <a:pt x="10743" y="16588"/>
                  <a:pt x="10734" y="16515"/>
                  <a:pt x="10718" y="16438"/>
                </a:cubicBezTo>
                <a:cubicBezTo>
                  <a:pt x="10705" y="16376"/>
                  <a:pt x="10690" y="16322"/>
                  <a:pt x="10673" y="16277"/>
                </a:cubicBezTo>
                <a:cubicBezTo>
                  <a:pt x="10673" y="16277"/>
                  <a:pt x="10673" y="16275"/>
                  <a:pt x="10673" y="16275"/>
                </a:cubicBezTo>
                <a:cubicBezTo>
                  <a:pt x="10623" y="16140"/>
                  <a:pt x="10556" y="16087"/>
                  <a:pt x="10453" y="16087"/>
                </a:cubicBezTo>
                <a:close/>
                <a:moveTo>
                  <a:pt x="11539" y="16087"/>
                </a:moveTo>
                <a:cubicBezTo>
                  <a:pt x="11397" y="16087"/>
                  <a:pt x="11295" y="16162"/>
                  <a:pt x="11271" y="16256"/>
                </a:cubicBezTo>
                <a:cubicBezTo>
                  <a:pt x="11266" y="16275"/>
                  <a:pt x="11264" y="16295"/>
                  <a:pt x="11265" y="16315"/>
                </a:cubicBezTo>
                <a:cubicBezTo>
                  <a:pt x="11267" y="16334"/>
                  <a:pt x="11273" y="16355"/>
                  <a:pt x="11281" y="16374"/>
                </a:cubicBezTo>
                <a:cubicBezTo>
                  <a:pt x="11290" y="16393"/>
                  <a:pt x="11303" y="16414"/>
                  <a:pt x="11319" y="16433"/>
                </a:cubicBezTo>
                <a:cubicBezTo>
                  <a:pt x="11347" y="16464"/>
                  <a:pt x="11360" y="16502"/>
                  <a:pt x="11359" y="16548"/>
                </a:cubicBezTo>
                <a:cubicBezTo>
                  <a:pt x="11357" y="16594"/>
                  <a:pt x="11342" y="16647"/>
                  <a:pt x="11312" y="16714"/>
                </a:cubicBezTo>
                <a:cubicBezTo>
                  <a:pt x="11288" y="16767"/>
                  <a:pt x="11272" y="16839"/>
                  <a:pt x="11264" y="16912"/>
                </a:cubicBezTo>
                <a:cubicBezTo>
                  <a:pt x="11256" y="16984"/>
                  <a:pt x="11256" y="17058"/>
                  <a:pt x="11268" y="17115"/>
                </a:cubicBezTo>
                <a:cubicBezTo>
                  <a:pt x="11275" y="17147"/>
                  <a:pt x="11286" y="17176"/>
                  <a:pt x="11303" y="17201"/>
                </a:cubicBezTo>
                <a:cubicBezTo>
                  <a:pt x="11354" y="17276"/>
                  <a:pt x="11446" y="17321"/>
                  <a:pt x="11558" y="17321"/>
                </a:cubicBezTo>
                <a:cubicBezTo>
                  <a:pt x="11682" y="17321"/>
                  <a:pt x="11744" y="17324"/>
                  <a:pt x="11771" y="17246"/>
                </a:cubicBezTo>
                <a:cubicBezTo>
                  <a:pt x="11799" y="17169"/>
                  <a:pt x="11792" y="17012"/>
                  <a:pt x="11779" y="16703"/>
                </a:cubicBezTo>
                <a:cubicBezTo>
                  <a:pt x="11754" y="16127"/>
                  <a:pt x="11738" y="16087"/>
                  <a:pt x="11539" y="16087"/>
                </a:cubicBezTo>
                <a:close/>
                <a:moveTo>
                  <a:pt x="12215" y="16087"/>
                </a:moveTo>
                <a:cubicBezTo>
                  <a:pt x="12113" y="16087"/>
                  <a:pt x="12059" y="16095"/>
                  <a:pt x="12031" y="16162"/>
                </a:cubicBezTo>
                <a:cubicBezTo>
                  <a:pt x="12017" y="16197"/>
                  <a:pt x="12010" y="16247"/>
                  <a:pt x="12006" y="16318"/>
                </a:cubicBezTo>
                <a:cubicBezTo>
                  <a:pt x="12003" y="16388"/>
                  <a:pt x="12003" y="16481"/>
                  <a:pt x="12005" y="16601"/>
                </a:cubicBezTo>
                <a:cubicBezTo>
                  <a:pt x="12009" y="16885"/>
                  <a:pt x="12027" y="17163"/>
                  <a:pt x="12044" y="17220"/>
                </a:cubicBezTo>
                <a:cubicBezTo>
                  <a:pt x="12066" y="17291"/>
                  <a:pt x="12132" y="17322"/>
                  <a:pt x="12209" y="17316"/>
                </a:cubicBezTo>
                <a:cubicBezTo>
                  <a:pt x="12286" y="17310"/>
                  <a:pt x="12375" y="17266"/>
                  <a:pt x="12442" y="17188"/>
                </a:cubicBezTo>
                <a:cubicBezTo>
                  <a:pt x="12465" y="17161"/>
                  <a:pt x="12483" y="17135"/>
                  <a:pt x="12495" y="17110"/>
                </a:cubicBezTo>
                <a:cubicBezTo>
                  <a:pt x="12507" y="17085"/>
                  <a:pt x="12514" y="17059"/>
                  <a:pt x="12515" y="17030"/>
                </a:cubicBezTo>
                <a:cubicBezTo>
                  <a:pt x="12517" y="17000"/>
                  <a:pt x="12513" y="16966"/>
                  <a:pt x="12503" y="16925"/>
                </a:cubicBezTo>
                <a:cubicBezTo>
                  <a:pt x="12495" y="16885"/>
                  <a:pt x="12482" y="16839"/>
                  <a:pt x="12463" y="16783"/>
                </a:cubicBezTo>
                <a:cubicBezTo>
                  <a:pt x="12403" y="16608"/>
                  <a:pt x="12397" y="16479"/>
                  <a:pt x="12445" y="16425"/>
                </a:cubicBezTo>
                <a:cubicBezTo>
                  <a:pt x="12493" y="16370"/>
                  <a:pt x="12504" y="16311"/>
                  <a:pt x="12489" y="16256"/>
                </a:cubicBezTo>
                <a:cubicBezTo>
                  <a:pt x="12489" y="16256"/>
                  <a:pt x="12489" y="16254"/>
                  <a:pt x="12489" y="16253"/>
                </a:cubicBezTo>
                <a:cubicBezTo>
                  <a:pt x="12483" y="16235"/>
                  <a:pt x="12475" y="16216"/>
                  <a:pt x="12464" y="16200"/>
                </a:cubicBezTo>
                <a:cubicBezTo>
                  <a:pt x="12419" y="16133"/>
                  <a:pt x="12329" y="16087"/>
                  <a:pt x="12215" y="16087"/>
                </a:cubicBezTo>
                <a:close/>
                <a:moveTo>
                  <a:pt x="9591" y="17873"/>
                </a:moveTo>
                <a:cubicBezTo>
                  <a:pt x="9561" y="17873"/>
                  <a:pt x="9537" y="17880"/>
                  <a:pt x="9518" y="17902"/>
                </a:cubicBezTo>
                <a:cubicBezTo>
                  <a:pt x="9514" y="17907"/>
                  <a:pt x="9511" y="17907"/>
                  <a:pt x="9508" y="17913"/>
                </a:cubicBezTo>
                <a:cubicBezTo>
                  <a:pt x="9487" y="17949"/>
                  <a:pt x="9471" y="18016"/>
                  <a:pt x="9461" y="18138"/>
                </a:cubicBezTo>
                <a:cubicBezTo>
                  <a:pt x="9451" y="18260"/>
                  <a:pt x="9447" y="18435"/>
                  <a:pt x="9444" y="18692"/>
                </a:cubicBezTo>
                <a:cubicBezTo>
                  <a:pt x="9441" y="18949"/>
                  <a:pt x="9439" y="19286"/>
                  <a:pt x="9439" y="19728"/>
                </a:cubicBezTo>
                <a:cubicBezTo>
                  <a:pt x="9439" y="20610"/>
                  <a:pt x="9441" y="21075"/>
                  <a:pt x="9461" y="21318"/>
                </a:cubicBezTo>
                <a:cubicBezTo>
                  <a:pt x="9471" y="21440"/>
                  <a:pt x="9487" y="21507"/>
                  <a:pt x="9508" y="21543"/>
                </a:cubicBezTo>
                <a:cubicBezTo>
                  <a:pt x="9511" y="21549"/>
                  <a:pt x="9514" y="21550"/>
                  <a:pt x="9518" y="21554"/>
                </a:cubicBezTo>
                <a:cubicBezTo>
                  <a:pt x="9537" y="21576"/>
                  <a:pt x="9561" y="21583"/>
                  <a:pt x="9591" y="21583"/>
                </a:cubicBezTo>
                <a:cubicBezTo>
                  <a:pt x="9627" y="21583"/>
                  <a:pt x="9653" y="21579"/>
                  <a:pt x="9674" y="21543"/>
                </a:cubicBezTo>
                <a:cubicBezTo>
                  <a:pt x="9736" y="21435"/>
                  <a:pt x="9740" y="21051"/>
                  <a:pt x="9740" y="19728"/>
                </a:cubicBezTo>
                <a:cubicBezTo>
                  <a:pt x="9740" y="18846"/>
                  <a:pt x="9737" y="18382"/>
                  <a:pt x="9718" y="18138"/>
                </a:cubicBezTo>
                <a:cubicBezTo>
                  <a:pt x="9708" y="18016"/>
                  <a:pt x="9695" y="17949"/>
                  <a:pt x="9674" y="17913"/>
                </a:cubicBezTo>
                <a:cubicBezTo>
                  <a:pt x="9653" y="17877"/>
                  <a:pt x="9627" y="17873"/>
                  <a:pt x="9591" y="17873"/>
                </a:cubicBezTo>
                <a:close/>
                <a:moveTo>
                  <a:pt x="14211" y="17873"/>
                </a:moveTo>
                <a:cubicBezTo>
                  <a:pt x="14054" y="17873"/>
                  <a:pt x="14024" y="17947"/>
                  <a:pt x="14004" y="18390"/>
                </a:cubicBezTo>
                <a:cubicBezTo>
                  <a:pt x="13999" y="18498"/>
                  <a:pt x="13994" y="18582"/>
                  <a:pt x="13985" y="18652"/>
                </a:cubicBezTo>
                <a:cubicBezTo>
                  <a:pt x="13977" y="18722"/>
                  <a:pt x="13967" y="18775"/>
                  <a:pt x="13952" y="18815"/>
                </a:cubicBezTo>
                <a:cubicBezTo>
                  <a:pt x="13921" y="18896"/>
                  <a:pt x="13874" y="18925"/>
                  <a:pt x="13794" y="18941"/>
                </a:cubicBezTo>
                <a:cubicBezTo>
                  <a:pt x="13691" y="18962"/>
                  <a:pt x="13532" y="19010"/>
                  <a:pt x="13443" y="19046"/>
                </a:cubicBezTo>
                <a:cubicBezTo>
                  <a:pt x="13354" y="19081"/>
                  <a:pt x="13283" y="19218"/>
                  <a:pt x="13233" y="19410"/>
                </a:cubicBezTo>
                <a:cubicBezTo>
                  <a:pt x="13132" y="19793"/>
                  <a:pt x="13113" y="20396"/>
                  <a:pt x="13186" y="20853"/>
                </a:cubicBezTo>
                <a:cubicBezTo>
                  <a:pt x="13210" y="20999"/>
                  <a:pt x="13244" y="21126"/>
                  <a:pt x="13287" y="21230"/>
                </a:cubicBezTo>
                <a:cubicBezTo>
                  <a:pt x="13294" y="21247"/>
                  <a:pt x="13301" y="21265"/>
                  <a:pt x="13309" y="21281"/>
                </a:cubicBezTo>
                <a:cubicBezTo>
                  <a:pt x="13327" y="21318"/>
                  <a:pt x="13346" y="21350"/>
                  <a:pt x="13367" y="21377"/>
                </a:cubicBezTo>
                <a:cubicBezTo>
                  <a:pt x="13410" y="21433"/>
                  <a:pt x="13461" y="21481"/>
                  <a:pt x="13514" y="21514"/>
                </a:cubicBezTo>
                <a:cubicBezTo>
                  <a:pt x="13621" y="21580"/>
                  <a:pt x="13735" y="21597"/>
                  <a:pt x="13813" y="21562"/>
                </a:cubicBezTo>
                <a:cubicBezTo>
                  <a:pt x="13852" y="21544"/>
                  <a:pt x="13882" y="21514"/>
                  <a:pt x="13898" y="21468"/>
                </a:cubicBezTo>
                <a:cubicBezTo>
                  <a:pt x="13919" y="21405"/>
                  <a:pt x="14039" y="21381"/>
                  <a:pt x="14165" y="21415"/>
                </a:cubicBezTo>
                <a:lnTo>
                  <a:pt x="14394" y="21479"/>
                </a:lnTo>
                <a:lnTo>
                  <a:pt x="14394" y="19675"/>
                </a:lnTo>
                <a:lnTo>
                  <a:pt x="14394" y="17873"/>
                </a:lnTo>
                <a:lnTo>
                  <a:pt x="14211" y="17873"/>
                </a:lnTo>
                <a:close/>
                <a:moveTo>
                  <a:pt x="8414" y="18017"/>
                </a:moveTo>
                <a:cubicBezTo>
                  <a:pt x="8361" y="18011"/>
                  <a:pt x="8307" y="18018"/>
                  <a:pt x="8255" y="18031"/>
                </a:cubicBezTo>
                <a:cubicBezTo>
                  <a:pt x="8237" y="18035"/>
                  <a:pt x="8219" y="18045"/>
                  <a:pt x="8201" y="18052"/>
                </a:cubicBezTo>
                <a:cubicBezTo>
                  <a:pt x="8165" y="18067"/>
                  <a:pt x="8130" y="18084"/>
                  <a:pt x="8096" y="18109"/>
                </a:cubicBezTo>
                <a:cubicBezTo>
                  <a:pt x="8080" y="18120"/>
                  <a:pt x="8065" y="18130"/>
                  <a:pt x="8049" y="18143"/>
                </a:cubicBezTo>
                <a:cubicBezTo>
                  <a:pt x="8001" y="18186"/>
                  <a:pt x="7953" y="18237"/>
                  <a:pt x="7911" y="18304"/>
                </a:cubicBezTo>
                <a:cubicBezTo>
                  <a:pt x="7881" y="18351"/>
                  <a:pt x="7854" y="18401"/>
                  <a:pt x="7829" y="18457"/>
                </a:cubicBezTo>
                <a:cubicBezTo>
                  <a:pt x="7829" y="18457"/>
                  <a:pt x="7829" y="18459"/>
                  <a:pt x="7829" y="18459"/>
                </a:cubicBezTo>
                <a:cubicBezTo>
                  <a:pt x="7804" y="18515"/>
                  <a:pt x="7780" y="18573"/>
                  <a:pt x="7759" y="18636"/>
                </a:cubicBezTo>
                <a:cubicBezTo>
                  <a:pt x="7759" y="18636"/>
                  <a:pt x="7759" y="18638"/>
                  <a:pt x="7759" y="18639"/>
                </a:cubicBezTo>
                <a:cubicBezTo>
                  <a:pt x="7738" y="18702"/>
                  <a:pt x="7719" y="18767"/>
                  <a:pt x="7702" y="18837"/>
                </a:cubicBezTo>
                <a:cubicBezTo>
                  <a:pt x="7698" y="18855"/>
                  <a:pt x="7695" y="18877"/>
                  <a:pt x="7691" y="18896"/>
                </a:cubicBezTo>
                <a:cubicBezTo>
                  <a:pt x="7653" y="19066"/>
                  <a:pt x="7630" y="19251"/>
                  <a:pt x="7616" y="19442"/>
                </a:cubicBezTo>
                <a:cubicBezTo>
                  <a:pt x="7614" y="19468"/>
                  <a:pt x="7609" y="19492"/>
                  <a:pt x="7607" y="19519"/>
                </a:cubicBezTo>
                <a:cubicBezTo>
                  <a:pt x="7607" y="19520"/>
                  <a:pt x="7607" y="19521"/>
                  <a:pt x="7607" y="19522"/>
                </a:cubicBezTo>
                <a:cubicBezTo>
                  <a:pt x="7607" y="19524"/>
                  <a:pt x="7608" y="19525"/>
                  <a:pt x="7607" y="19527"/>
                </a:cubicBezTo>
                <a:cubicBezTo>
                  <a:pt x="7590" y="19846"/>
                  <a:pt x="7602" y="20178"/>
                  <a:pt x="7645" y="20475"/>
                </a:cubicBezTo>
                <a:cubicBezTo>
                  <a:pt x="7678" y="20700"/>
                  <a:pt x="7727" y="20906"/>
                  <a:pt x="7793" y="21075"/>
                </a:cubicBezTo>
                <a:cubicBezTo>
                  <a:pt x="7814" y="21131"/>
                  <a:pt x="7839" y="21183"/>
                  <a:pt x="7864" y="21230"/>
                </a:cubicBezTo>
                <a:cubicBezTo>
                  <a:pt x="7889" y="21277"/>
                  <a:pt x="7916" y="21322"/>
                  <a:pt x="7944" y="21359"/>
                </a:cubicBezTo>
                <a:cubicBezTo>
                  <a:pt x="7973" y="21396"/>
                  <a:pt x="8005" y="21427"/>
                  <a:pt x="8038" y="21452"/>
                </a:cubicBezTo>
                <a:cubicBezTo>
                  <a:pt x="8109" y="21508"/>
                  <a:pt x="8191" y="21540"/>
                  <a:pt x="8277" y="21549"/>
                </a:cubicBezTo>
                <a:cubicBezTo>
                  <a:pt x="8320" y="21553"/>
                  <a:pt x="8364" y="21549"/>
                  <a:pt x="8408" y="21543"/>
                </a:cubicBezTo>
                <a:cubicBezTo>
                  <a:pt x="8452" y="21537"/>
                  <a:pt x="8496" y="21524"/>
                  <a:pt x="8539" y="21508"/>
                </a:cubicBezTo>
                <a:cubicBezTo>
                  <a:pt x="8583" y="21492"/>
                  <a:pt x="8626" y="21472"/>
                  <a:pt x="8668" y="21447"/>
                </a:cubicBezTo>
                <a:cubicBezTo>
                  <a:pt x="8709" y="21421"/>
                  <a:pt x="8749" y="21393"/>
                  <a:pt x="8786" y="21359"/>
                </a:cubicBezTo>
                <a:cubicBezTo>
                  <a:pt x="8800" y="21345"/>
                  <a:pt x="8812" y="21328"/>
                  <a:pt x="8825" y="21313"/>
                </a:cubicBezTo>
                <a:cubicBezTo>
                  <a:pt x="8881" y="21253"/>
                  <a:pt x="8933" y="21184"/>
                  <a:pt x="8971" y="21104"/>
                </a:cubicBezTo>
                <a:cubicBezTo>
                  <a:pt x="9064" y="20906"/>
                  <a:pt x="9140" y="20683"/>
                  <a:pt x="9140" y="20612"/>
                </a:cubicBezTo>
                <a:cubicBezTo>
                  <a:pt x="9140" y="20581"/>
                  <a:pt x="9135" y="20556"/>
                  <a:pt x="9126" y="20537"/>
                </a:cubicBezTo>
                <a:cubicBezTo>
                  <a:pt x="9116" y="20517"/>
                  <a:pt x="9102" y="20503"/>
                  <a:pt x="9085" y="20494"/>
                </a:cubicBezTo>
                <a:cubicBezTo>
                  <a:pt x="9018" y="20456"/>
                  <a:pt x="8904" y="20496"/>
                  <a:pt x="8814" y="20590"/>
                </a:cubicBezTo>
                <a:cubicBezTo>
                  <a:pt x="8791" y="20614"/>
                  <a:pt x="8769" y="20641"/>
                  <a:pt x="8751" y="20670"/>
                </a:cubicBezTo>
                <a:cubicBezTo>
                  <a:pt x="8732" y="20700"/>
                  <a:pt x="8716" y="20732"/>
                  <a:pt x="8704" y="20767"/>
                </a:cubicBezTo>
                <a:cubicBezTo>
                  <a:pt x="8687" y="20817"/>
                  <a:pt x="8664" y="20860"/>
                  <a:pt x="8640" y="20895"/>
                </a:cubicBezTo>
                <a:cubicBezTo>
                  <a:pt x="8591" y="20966"/>
                  <a:pt x="8531" y="21008"/>
                  <a:pt x="8466" y="21021"/>
                </a:cubicBezTo>
                <a:cubicBezTo>
                  <a:pt x="8434" y="21028"/>
                  <a:pt x="8399" y="21028"/>
                  <a:pt x="8366" y="21021"/>
                </a:cubicBezTo>
                <a:cubicBezTo>
                  <a:pt x="8299" y="21007"/>
                  <a:pt x="8232" y="20962"/>
                  <a:pt x="8173" y="20895"/>
                </a:cubicBezTo>
                <a:cubicBezTo>
                  <a:pt x="8144" y="20862"/>
                  <a:pt x="8117" y="20824"/>
                  <a:pt x="8093" y="20778"/>
                </a:cubicBezTo>
                <a:cubicBezTo>
                  <a:pt x="8069" y="20732"/>
                  <a:pt x="8047" y="20680"/>
                  <a:pt x="8030" y="20622"/>
                </a:cubicBezTo>
                <a:cubicBezTo>
                  <a:pt x="8002" y="20523"/>
                  <a:pt x="7983" y="20375"/>
                  <a:pt x="7973" y="20205"/>
                </a:cubicBezTo>
                <a:cubicBezTo>
                  <a:pt x="7944" y="19693"/>
                  <a:pt x="7994" y="18974"/>
                  <a:pt x="8099" y="18743"/>
                </a:cubicBezTo>
                <a:cubicBezTo>
                  <a:pt x="8133" y="18667"/>
                  <a:pt x="8184" y="18618"/>
                  <a:pt x="8242" y="18593"/>
                </a:cubicBezTo>
                <a:cubicBezTo>
                  <a:pt x="8300" y="18568"/>
                  <a:pt x="8366" y="18568"/>
                  <a:pt x="8430" y="18588"/>
                </a:cubicBezTo>
                <a:cubicBezTo>
                  <a:pt x="8526" y="18617"/>
                  <a:pt x="8619" y="18695"/>
                  <a:pt x="8678" y="18810"/>
                </a:cubicBezTo>
                <a:cubicBezTo>
                  <a:pt x="8698" y="18849"/>
                  <a:pt x="8715" y="18889"/>
                  <a:pt x="8726" y="18936"/>
                </a:cubicBezTo>
                <a:cubicBezTo>
                  <a:pt x="8738" y="18984"/>
                  <a:pt x="8753" y="19029"/>
                  <a:pt x="8770" y="19067"/>
                </a:cubicBezTo>
                <a:cubicBezTo>
                  <a:pt x="8821" y="19181"/>
                  <a:pt x="8894" y="19246"/>
                  <a:pt x="8975" y="19246"/>
                </a:cubicBezTo>
                <a:cubicBezTo>
                  <a:pt x="9122" y="19246"/>
                  <a:pt x="9142" y="19194"/>
                  <a:pt x="9099" y="18936"/>
                </a:cubicBezTo>
                <a:cubicBezTo>
                  <a:pt x="9084" y="18841"/>
                  <a:pt x="9059" y="18758"/>
                  <a:pt x="9032" y="18676"/>
                </a:cubicBezTo>
                <a:cubicBezTo>
                  <a:pt x="9025" y="18653"/>
                  <a:pt x="9019" y="18631"/>
                  <a:pt x="9010" y="18609"/>
                </a:cubicBezTo>
                <a:cubicBezTo>
                  <a:pt x="8982" y="18535"/>
                  <a:pt x="8949" y="18465"/>
                  <a:pt x="8913" y="18403"/>
                </a:cubicBezTo>
                <a:cubicBezTo>
                  <a:pt x="8905" y="18390"/>
                  <a:pt x="8897" y="18380"/>
                  <a:pt x="8889" y="18368"/>
                </a:cubicBezTo>
                <a:cubicBezTo>
                  <a:pt x="8854" y="18313"/>
                  <a:pt x="8816" y="18264"/>
                  <a:pt x="8776" y="18221"/>
                </a:cubicBezTo>
                <a:cubicBezTo>
                  <a:pt x="8768" y="18213"/>
                  <a:pt x="8760" y="18204"/>
                  <a:pt x="8752" y="18197"/>
                </a:cubicBezTo>
                <a:cubicBezTo>
                  <a:pt x="8707" y="18152"/>
                  <a:pt x="8658" y="18116"/>
                  <a:pt x="8608" y="18087"/>
                </a:cubicBezTo>
                <a:cubicBezTo>
                  <a:pt x="8595" y="18080"/>
                  <a:pt x="8583" y="18074"/>
                  <a:pt x="8570" y="18068"/>
                </a:cubicBezTo>
                <a:cubicBezTo>
                  <a:pt x="8519" y="18044"/>
                  <a:pt x="8467" y="18024"/>
                  <a:pt x="8414" y="18017"/>
                </a:cubicBezTo>
                <a:close/>
                <a:moveTo>
                  <a:pt x="1062" y="18285"/>
                </a:moveTo>
                <a:cubicBezTo>
                  <a:pt x="904" y="18285"/>
                  <a:pt x="882" y="18347"/>
                  <a:pt x="882" y="18834"/>
                </a:cubicBezTo>
                <a:cubicBezTo>
                  <a:pt x="882" y="18952"/>
                  <a:pt x="884" y="19044"/>
                  <a:pt x="888" y="19118"/>
                </a:cubicBezTo>
                <a:cubicBezTo>
                  <a:pt x="888" y="19118"/>
                  <a:pt x="888" y="19120"/>
                  <a:pt x="888" y="19120"/>
                </a:cubicBezTo>
                <a:cubicBezTo>
                  <a:pt x="901" y="19339"/>
                  <a:pt x="942" y="19383"/>
                  <a:pt x="1044" y="19383"/>
                </a:cubicBezTo>
                <a:cubicBezTo>
                  <a:pt x="1066" y="19383"/>
                  <a:pt x="1090" y="19376"/>
                  <a:pt x="1114" y="19364"/>
                </a:cubicBezTo>
                <a:cubicBezTo>
                  <a:pt x="1162" y="19340"/>
                  <a:pt x="1210" y="19296"/>
                  <a:pt x="1250" y="19238"/>
                </a:cubicBezTo>
                <a:cubicBezTo>
                  <a:pt x="1270" y="19210"/>
                  <a:pt x="1288" y="19178"/>
                  <a:pt x="1301" y="19145"/>
                </a:cubicBezTo>
                <a:cubicBezTo>
                  <a:pt x="1393" y="18915"/>
                  <a:pt x="1400" y="18915"/>
                  <a:pt x="1448" y="19145"/>
                </a:cubicBezTo>
                <a:cubicBezTo>
                  <a:pt x="1455" y="19178"/>
                  <a:pt x="1467" y="19209"/>
                  <a:pt x="1480" y="19236"/>
                </a:cubicBezTo>
                <a:cubicBezTo>
                  <a:pt x="1494" y="19262"/>
                  <a:pt x="1509" y="19286"/>
                  <a:pt x="1527" y="19305"/>
                </a:cubicBezTo>
                <a:cubicBezTo>
                  <a:pt x="1635" y="19423"/>
                  <a:pt x="1816" y="19409"/>
                  <a:pt x="1911" y="19236"/>
                </a:cubicBezTo>
                <a:cubicBezTo>
                  <a:pt x="1925" y="19209"/>
                  <a:pt x="1938" y="19187"/>
                  <a:pt x="1950" y="19174"/>
                </a:cubicBezTo>
                <a:cubicBezTo>
                  <a:pt x="1987" y="19134"/>
                  <a:pt x="2015" y="19155"/>
                  <a:pt x="2042" y="19236"/>
                </a:cubicBezTo>
                <a:cubicBezTo>
                  <a:pt x="2062" y="19295"/>
                  <a:pt x="2084" y="19334"/>
                  <a:pt x="2105" y="19356"/>
                </a:cubicBezTo>
                <a:cubicBezTo>
                  <a:pt x="2146" y="19401"/>
                  <a:pt x="2185" y="19374"/>
                  <a:pt x="2220" y="19276"/>
                </a:cubicBezTo>
                <a:cubicBezTo>
                  <a:pt x="2237" y="19226"/>
                  <a:pt x="2253" y="19158"/>
                  <a:pt x="2266" y="19075"/>
                </a:cubicBezTo>
                <a:lnTo>
                  <a:pt x="2316" y="18767"/>
                </a:lnTo>
                <a:lnTo>
                  <a:pt x="2434" y="19075"/>
                </a:lnTo>
                <a:cubicBezTo>
                  <a:pt x="2451" y="19119"/>
                  <a:pt x="2470" y="19158"/>
                  <a:pt x="2491" y="19193"/>
                </a:cubicBezTo>
                <a:cubicBezTo>
                  <a:pt x="2534" y="19263"/>
                  <a:pt x="2584" y="19315"/>
                  <a:pt x="2635" y="19345"/>
                </a:cubicBezTo>
                <a:cubicBezTo>
                  <a:pt x="2661" y="19360"/>
                  <a:pt x="2688" y="19370"/>
                  <a:pt x="2713" y="19375"/>
                </a:cubicBezTo>
                <a:cubicBezTo>
                  <a:pt x="2763" y="19384"/>
                  <a:pt x="2812" y="19374"/>
                  <a:pt x="2851" y="19340"/>
                </a:cubicBezTo>
                <a:cubicBezTo>
                  <a:pt x="2891" y="19306"/>
                  <a:pt x="2922" y="19251"/>
                  <a:pt x="2939" y="19171"/>
                </a:cubicBezTo>
                <a:cubicBezTo>
                  <a:pt x="2955" y="19093"/>
                  <a:pt x="2976" y="19045"/>
                  <a:pt x="2997" y="19027"/>
                </a:cubicBezTo>
                <a:cubicBezTo>
                  <a:pt x="3019" y="19009"/>
                  <a:pt x="3041" y="19020"/>
                  <a:pt x="3061" y="19054"/>
                </a:cubicBezTo>
                <a:cubicBezTo>
                  <a:pt x="3102" y="19120"/>
                  <a:pt x="3134" y="19277"/>
                  <a:pt x="3134" y="19487"/>
                </a:cubicBezTo>
                <a:cubicBezTo>
                  <a:pt x="3134" y="19573"/>
                  <a:pt x="3135" y="19638"/>
                  <a:pt x="3137" y="19683"/>
                </a:cubicBezTo>
                <a:cubicBezTo>
                  <a:pt x="3139" y="19726"/>
                  <a:pt x="3144" y="19751"/>
                  <a:pt x="3150" y="19758"/>
                </a:cubicBezTo>
                <a:cubicBezTo>
                  <a:pt x="3157" y="19764"/>
                  <a:pt x="3166" y="19752"/>
                  <a:pt x="3181" y="19723"/>
                </a:cubicBezTo>
                <a:cubicBezTo>
                  <a:pt x="3195" y="19694"/>
                  <a:pt x="3214" y="19649"/>
                  <a:pt x="3239" y="19586"/>
                </a:cubicBezTo>
                <a:cubicBezTo>
                  <a:pt x="3319" y="19385"/>
                  <a:pt x="3425" y="19330"/>
                  <a:pt x="3686" y="19351"/>
                </a:cubicBezTo>
                <a:cubicBezTo>
                  <a:pt x="4014" y="19377"/>
                  <a:pt x="4026" y="19363"/>
                  <a:pt x="4011" y="19003"/>
                </a:cubicBezTo>
                <a:cubicBezTo>
                  <a:pt x="3999" y="18731"/>
                  <a:pt x="3987" y="18657"/>
                  <a:pt x="3785" y="18623"/>
                </a:cubicBezTo>
                <a:cubicBezTo>
                  <a:pt x="3717" y="18611"/>
                  <a:pt x="3630" y="18604"/>
                  <a:pt x="3513" y="18596"/>
                </a:cubicBezTo>
                <a:cubicBezTo>
                  <a:pt x="3315" y="18582"/>
                  <a:pt x="3124" y="18536"/>
                  <a:pt x="3023" y="18481"/>
                </a:cubicBezTo>
                <a:cubicBezTo>
                  <a:pt x="2990" y="18462"/>
                  <a:pt x="2965" y="18444"/>
                  <a:pt x="2955" y="18424"/>
                </a:cubicBezTo>
                <a:cubicBezTo>
                  <a:pt x="2941" y="18399"/>
                  <a:pt x="2925" y="18376"/>
                  <a:pt x="2908" y="18357"/>
                </a:cubicBezTo>
                <a:cubicBezTo>
                  <a:pt x="2908" y="18357"/>
                  <a:pt x="2909" y="18355"/>
                  <a:pt x="2908" y="18355"/>
                </a:cubicBezTo>
                <a:cubicBezTo>
                  <a:pt x="2892" y="18337"/>
                  <a:pt x="2873" y="18325"/>
                  <a:pt x="2854" y="18315"/>
                </a:cubicBezTo>
                <a:cubicBezTo>
                  <a:pt x="2815" y="18294"/>
                  <a:pt x="2769" y="18288"/>
                  <a:pt x="2719" y="18299"/>
                </a:cubicBezTo>
                <a:cubicBezTo>
                  <a:pt x="2618" y="18320"/>
                  <a:pt x="2496" y="18404"/>
                  <a:pt x="2351" y="18553"/>
                </a:cubicBezTo>
                <a:cubicBezTo>
                  <a:pt x="2203" y="18705"/>
                  <a:pt x="2071" y="18768"/>
                  <a:pt x="2046" y="18695"/>
                </a:cubicBezTo>
                <a:cubicBezTo>
                  <a:pt x="2040" y="18677"/>
                  <a:pt x="2026" y="18662"/>
                  <a:pt x="2005" y="18649"/>
                </a:cubicBezTo>
                <a:cubicBezTo>
                  <a:pt x="1985" y="18637"/>
                  <a:pt x="1959" y="18627"/>
                  <a:pt x="1928" y="18620"/>
                </a:cubicBezTo>
                <a:cubicBezTo>
                  <a:pt x="1867" y="18606"/>
                  <a:pt x="1789" y="18603"/>
                  <a:pt x="1708" y="18617"/>
                </a:cubicBezTo>
                <a:cubicBezTo>
                  <a:pt x="1518" y="18651"/>
                  <a:pt x="1384" y="18602"/>
                  <a:pt x="1327" y="18478"/>
                </a:cubicBezTo>
                <a:cubicBezTo>
                  <a:pt x="1279" y="18372"/>
                  <a:pt x="1160" y="18285"/>
                  <a:pt x="1062" y="18285"/>
                </a:cubicBezTo>
                <a:close/>
                <a:moveTo>
                  <a:pt x="11838" y="18971"/>
                </a:moveTo>
                <a:cubicBezTo>
                  <a:pt x="11788" y="18971"/>
                  <a:pt x="11755" y="18988"/>
                  <a:pt x="11733" y="19062"/>
                </a:cubicBezTo>
                <a:cubicBezTo>
                  <a:pt x="11697" y="19184"/>
                  <a:pt x="11691" y="19472"/>
                  <a:pt x="11691" y="20135"/>
                </a:cubicBezTo>
                <a:cubicBezTo>
                  <a:pt x="11691" y="21094"/>
                  <a:pt x="11715" y="21320"/>
                  <a:pt x="11824" y="21441"/>
                </a:cubicBezTo>
                <a:cubicBezTo>
                  <a:pt x="11842" y="21462"/>
                  <a:pt x="11865" y="21478"/>
                  <a:pt x="11894" y="21492"/>
                </a:cubicBezTo>
                <a:cubicBezTo>
                  <a:pt x="11981" y="21535"/>
                  <a:pt x="12109" y="21548"/>
                  <a:pt x="12218" y="21519"/>
                </a:cubicBezTo>
                <a:cubicBezTo>
                  <a:pt x="12362" y="21481"/>
                  <a:pt x="12572" y="21448"/>
                  <a:pt x="12686" y="21447"/>
                </a:cubicBezTo>
                <a:lnTo>
                  <a:pt x="12893" y="21447"/>
                </a:lnTo>
                <a:lnTo>
                  <a:pt x="12893" y="20210"/>
                </a:lnTo>
                <a:cubicBezTo>
                  <a:pt x="12893" y="18988"/>
                  <a:pt x="12890" y="18971"/>
                  <a:pt x="12708" y="18971"/>
                </a:cubicBezTo>
                <a:cubicBezTo>
                  <a:pt x="12642" y="18971"/>
                  <a:pt x="12600" y="18978"/>
                  <a:pt x="12572" y="19035"/>
                </a:cubicBezTo>
                <a:cubicBezTo>
                  <a:pt x="12563" y="19054"/>
                  <a:pt x="12554" y="19080"/>
                  <a:pt x="12547" y="19112"/>
                </a:cubicBezTo>
                <a:cubicBezTo>
                  <a:pt x="12534" y="19177"/>
                  <a:pt x="12525" y="19271"/>
                  <a:pt x="12518" y="19410"/>
                </a:cubicBezTo>
                <a:cubicBezTo>
                  <a:pt x="12512" y="19548"/>
                  <a:pt x="12507" y="19730"/>
                  <a:pt x="12502" y="19969"/>
                </a:cubicBezTo>
                <a:lnTo>
                  <a:pt x="12480" y="20965"/>
                </a:lnTo>
                <a:lnTo>
                  <a:pt x="12256" y="20965"/>
                </a:lnTo>
                <a:lnTo>
                  <a:pt x="12029" y="20965"/>
                </a:lnTo>
                <a:lnTo>
                  <a:pt x="12008" y="19969"/>
                </a:lnTo>
                <a:cubicBezTo>
                  <a:pt x="11988" y="19085"/>
                  <a:pt x="11969" y="18971"/>
                  <a:pt x="11838" y="18971"/>
                </a:cubicBezTo>
                <a:close/>
                <a:moveTo>
                  <a:pt x="10768" y="18981"/>
                </a:moveTo>
                <a:cubicBezTo>
                  <a:pt x="10690" y="18971"/>
                  <a:pt x="10611" y="18977"/>
                  <a:pt x="10537" y="18997"/>
                </a:cubicBezTo>
                <a:cubicBezTo>
                  <a:pt x="10464" y="19018"/>
                  <a:pt x="10398" y="19051"/>
                  <a:pt x="10343" y="19104"/>
                </a:cubicBezTo>
                <a:cubicBezTo>
                  <a:pt x="10301" y="19146"/>
                  <a:pt x="10264" y="19208"/>
                  <a:pt x="10231" y="19278"/>
                </a:cubicBezTo>
                <a:cubicBezTo>
                  <a:pt x="10166" y="19420"/>
                  <a:pt x="10120" y="19612"/>
                  <a:pt x="10097" y="19825"/>
                </a:cubicBezTo>
                <a:cubicBezTo>
                  <a:pt x="10074" y="20037"/>
                  <a:pt x="10071" y="20267"/>
                  <a:pt x="10090" y="20488"/>
                </a:cubicBezTo>
                <a:cubicBezTo>
                  <a:pt x="10099" y="20599"/>
                  <a:pt x="10115" y="20708"/>
                  <a:pt x="10135" y="20810"/>
                </a:cubicBezTo>
                <a:cubicBezTo>
                  <a:pt x="10176" y="21013"/>
                  <a:pt x="10238" y="21189"/>
                  <a:pt x="10322" y="21310"/>
                </a:cubicBezTo>
                <a:cubicBezTo>
                  <a:pt x="10364" y="21371"/>
                  <a:pt x="10408" y="21421"/>
                  <a:pt x="10454" y="21460"/>
                </a:cubicBezTo>
                <a:cubicBezTo>
                  <a:pt x="10455" y="21460"/>
                  <a:pt x="10456" y="21460"/>
                  <a:pt x="10456" y="21460"/>
                </a:cubicBezTo>
                <a:cubicBezTo>
                  <a:pt x="10502" y="21499"/>
                  <a:pt x="10549" y="21528"/>
                  <a:pt x="10597" y="21546"/>
                </a:cubicBezTo>
                <a:cubicBezTo>
                  <a:pt x="10646" y="21564"/>
                  <a:pt x="10696" y="21572"/>
                  <a:pt x="10745" y="21570"/>
                </a:cubicBezTo>
                <a:cubicBezTo>
                  <a:pt x="10891" y="21565"/>
                  <a:pt x="11034" y="21474"/>
                  <a:pt x="11146" y="21308"/>
                </a:cubicBezTo>
                <a:cubicBezTo>
                  <a:pt x="11220" y="21196"/>
                  <a:pt x="11281" y="21052"/>
                  <a:pt x="11321" y="20877"/>
                </a:cubicBezTo>
                <a:cubicBezTo>
                  <a:pt x="11336" y="20811"/>
                  <a:pt x="11348" y="20739"/>
                  <a:pt x="11357" y="20665"/>
                </a:cubicBezTo>
                <a:cubicBezTo>
                  <a:pt x="11383" y="20452"/>
                  <a:pt x="11383" y="20212"/>
                  <a:pt x="11363" y="19985"/>
                </a:cubicBezTo>
                <a:cubicBezTo>
                  <a:pt x="11362" y="19976"/>
                  <a:pt x="11361" y="19965"/>
                  <a:pt x="11360" y="19956"/>
                </a:cubicBezTo>
                <a:cubicBezTo>
                  <a:pt x="11330" y="19643"/>
                  <a:pt x="11260" y="19361"/>
                  <a:pt x="11160" y="19211"/>
                </a:cubicBezTo>
                <a:cubicBezTo>
                  <a:pt x="11138" y="19179"/>
                  <a:pt x="11113" y="19149"/>
                  <a:pt x="11084" y="19123"/>
                </a:cubicBezTo>
                <a:cubicBezTo>
                  <a:pt x="10998" y="19044"/>
                  <a:pt x="10884" y="18996"/>
                  <a:pt x="10768" y="18981"/>
                </a:cubicBezTo>
                <a:close/>
                <a:moveTo>
                  <a:pt x="10785" y="19439"/>
                </a:moveTo>
                <a:cubicBezTo>
                  <a:pt x="10918" y="19472"/>
                  <a:pt x="11016" y="19750"/>
                  <a:pt x="11016" y="20186"/>
                </a:cubicBezTo>
                <a:cubicBezTo>
                  <a:pt x="11016" y="20471"/>
                  <a:pt x="10976" y="20778"/>
                  <a:pt x="10927" y="20869"/>
                </a:cubicBezTo>
                <a:cubicBezTo>
                  <a:pt x="10877" y="20959"/>
                  <a:pt x="10781" y="21035"/>
                  <a:pt x="10715" y="21035"/>
                </a:cubicBezTo>
                <a:cubicBezTo>
                  <a:pt x="10406" y="21035"/>
                  <a:pt x="10297" y="20034"/>
                  <a:pt x="10559" y="19600"/>
                </a:cubicBezTo>
                <a:cubicBezTo>
                  <a:pt x="10616" y="19506"/>
                  <a:pt x="10674" y="19456"/>
                  <a:pt x="10727" y="19442"/>
                </a:cubicBezTo>
                <a:cubicBezTo>
                  <a:pt x="10747" y="19436"/>
                  <a:pt x="10767" y="19434"/>
                  <a:pt x="10785" y="19439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215" name="pasted-movie.png" descr="pasted-movie.png"/>
          <p:cNvPicPr>
            <a:picLocks noChangeAspect="1"/>
          </p:cNvPicPr>
          <p:nvPr/>
        </p:nvPicPr>
        <p:blipFill>
          <a:blip r:embed="rId4">
            <a:extLst/>
          </a:blip>
          <a:srcRect l="11388" t="10081" r="13636" b="7913"/>
          <a:stretch>
            <a:fillRect/>
          </a:stretch>
        </p:blipFill>
        <p:spPr>
          <a:xfrm>
            <a:off x="14225367" y="4463091"/>
            <a:ext cx="4493571" cy="24697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7" h="21478" fill="norm" stroke="1" extrusionOk="0">
                <a:moveTo>
                  <a:pt x="12666" y="0"/>
                </a:moveTo>
                <a:cubicBezTo>
                  <a:pt x="12585" y="-5"/>
                  <a:pt x="12508" y="125"/>
                  <a:pt x="12508" y="397"/>
                </a:cubicBezTo>
                <a:cubicBezTo>
                  <a:pt x="12508" y="603"/>
                  <a:pt x="12456" y="808"/>
                  <a:pt x="12392" y="852"/>
                </a:cubicBezTo>
                <a:cubicBezTo>
                  <a:pt x="12216" y="974"/>
                  <a:pt x="11934" y="643"/>
                  <a:pt x="11934" y="314"/>
                </a:cubicBezTo>
                <a:cubicBezTo>
                  <a:pt x="11934" y="64"/>
                  <a:pt x="11878" y="21"/>
                  <a:pt x="11532" y="21"/>
                </a:cubicBezTo>
                <a:cubicBezTo>
                  <a:pt x="11152" y="21"/>
                  <a:pt x="11125" y="45"/>
                  <a:pt x="11101" y="428"/>
                </a:cubicBezTo>
                <a:lnTo>
                  <a:pt x="11076" y="839"/>
                </a:lnTo>
                <a:lnTo>
                  <a:pt x="9892" y="821"/>
                </a:lnTo>
                <a:cubicBezTo>
                  <a:pt x="8713" y="806"/>
                  <a:pt x="8708" y="805"/>
                  <a:pt x="8662" y="452"/>
                </a:cubicBezTo>
                <a:cubicBezTo>
                  <a:pt x="8604" y="2"/>
                  <a:pt x="8336" y="-122"/>
                  <a:pt x="8336" y="300"/>
                </a:cubicBezTo>
                <a:cubicBezTo>
                  <a:pt x="8336" y="464"/>
                  <a:pt x="8291" y="649"/>
                  <a:pt x="8235" y="711"/>
                </a:cubicBezTo>
                <a:cubicBezTo>
                  <a:pt x="8180" y="773"/>
                  <a:pt x="7611" y="812"/>
                  <a:pt x="6969" y="801"/>
                </a:cubicBezTo>
                <a:cubicBezTo>
                  <a:pt x="6269" y="789"/>
                  <a:pt x="5783" y="843"/>
                  <a:pt x="5753" y="932"/>
                </a:cubicBezTo>
                <a:cubicBezTo>
                  <a:pt x="5722" y="1022"/>
                  <a:pt x="5642" y="981"/>
                  <a:pt x="5551" y="832"/>
                </a:cubicBezTo>
                <a:cubicBezTo>
                  <a:pt x="5468" y="696"/>
                  <a:pt x="5362" y="630"/>
                  <a:pt x="5314" y="683"/>
                </a:cubicBezTo>
                <a:cubicBezTo>
                  <a:pt x="5267" y="737"/>
                  <a:pt x="5186" y="608"/>
                  <a:pt x="5133" y="400"/>
                </a:cubicBezTo>
                <a:cubicBezTo>
                  <a:pt x="5048" y="63"/>
                  <a:pt x="4991" y="21"/>
                  <a:pt x="4600" y="21"/>
                </a:cubicBezTo>
                <a:lnTo>
                  <a:pt x="4159" y="21"/>
                </a:lnTo>
                <a:lnTo>
                  <a:pt x="4182" y="1032"/>
                </a:lnTo>
                <a:cubicBezTo>
                  <a:pt x="4204" y="1990"/>
                  <a:pt x="4215" y="2038"/>
                  <a:pt x="4390" y="1978"/>
                </a:cubicBezTo>
                <a:cubicBezTo>
                  <a:pt x="4491" y="1943"/>
                  <a:pt x="4573" y="1820"/>
                  <a:pt x="4573" y="1705"/>
                </a:cubicBezTo>
                <a:cubicBezTo>
                  <a:pt x="4573" y="1410"/>
                  <a:pt x="4798" y="1287"/>
                  <a:pt x="4943" y="1505"/>
                </a:cubicBezTo>
                <a:cubicBezTo>
                  <a:pt x="5010" y="1605"/>
                  <a:pt x="5065" y="1811"/>
                  <a:pt x="5065" y="1964"/>
                </a:cubicBezTo>
                <a:cubicBezTo>
                  <a:pt x="5065" y="2117"/>
                  <a:pt x="5092" y="2253"/>
                  <a:pt x="5126" y="2264"/>
                </a:cubicBezTo>
                <a:cubicBezTo>
                  <a:pt x="5159" y="2276"/>
                  <a:pt x="7104" y="2299"/>
                  <a:pt x="9448" y="2316"/>
                </a:cubicBezTo>
                <a:cubicBezTo>
                  <a:pt x="11792" y="2333"/>
                  <a:pt x="13743" y="2381"/>
                  <a:pt x="13783" y="2426"/>
                </a:cubicBezTo>
                <a:cubicBezTo>
                  <a:pt x="13824" y="2472"/>
                  <a:pt x="13857" y="3211"/>
                  <a:pt x="13856" y="4069"/>
                </a:cubicBezTo>
                <a:lnTo>
                  <a:pt x="13854" y="5629"/>
                </a:lnTo>
                <a:lnTo>
                  <a:pt x="16127" y="5629"/>
                </a:lnTo>
                <a:lnTo>
                  <a:pt x="18397" y="5626"/>
                </a:lnTo>
                <a:lnTo>
                  <a:pt x="18397" y="4459"/>
                </a:lnTo>
                <a:lnTo>
                  <a:pt x="18397" y="3293"/>
                </a:lnTo>
                <a:lnTo>
                  <a:pt x="17394" y="3327"/>
                </a:lnTo>
                <a:cubicBezTo>
                  <a:pt x="16843" y="3346"/>
                  <a:pt x="16349" y="3408"/>
                  <a:pt x="16296" y="3469"/>
                </a:cubicBezTo>
                <a:cubicBezTo>
                  <a:pt x="16187" y="3593"/>
                  <a:pt x="16112" y="3432"/>
                  <a:pt x="16062" y="2958"/>
                </a:cubicBezTo>
                <a:cubicBezTo>
                  <a:pt x="16009" y="2458"/>
                  <a:pt x="16141" y="2311"/>
                  <a:pt x="16613" y="2337"/>
                </a:cubicBezTo>
                <a:cubicBezTo>
                  <a:pt x="16852" y="2350"/>
                  <a:pt x="17150" y="2327"/>
                  <a:pt x="17274" y="2288"/>
                </a:cubicBezTo>
                <a:cubicBezTo>
                  <a:pt x="17468" y="2228"/>
                  <a:pt x="17496" y="2159"/>
                  <a:pt x="17465" y="1822"/>
                </a:cubicBezTo>
                <a:cubicBezTo>
                  <a:pt x="17445" y="1605"/>
                  <a:pt x="17425" y="1282"/>
                  <a:pt x="17421" y="1104"/>
                </a:cubicBezTo>
                <a:cubicBezTo>
                  <a:pt x="17415" y="802"/>
                  <a:pt x="17380" y="783"/>
                  <a:pt x="16863" y="818"/>
                </a:cubicBezTo>
                <a:cubicBezTo>
                  <a:pt x="16221" y="861"/>
                  <a:pt x="16021" y="737"/>
                  <a:pt x="16066" y="318"/>
                </a:cubicBezTo>
                <a:cubicBezTo>
                  <a:pt x="16095" y="40"/>
                  <a:pt x="16056" y="22"/>
                  <a:pt x="15448" y="38"/>
                </a:cubicBezTo>
                <a:cubicBezTo>
                  <a:pt x="14876" y="53"/>
                  <a:pt x="14798" y="89"/>
                  <a:pt x="14798" y="328"/>
                </a:cubicBezTo>
                <a:cubicBezTo>
                  <a:pt x="14798" y="742"/>
                  <a:pt x="14696" y="788"/>
                  <a:pt x="13751" y="804"/>
                </a:cubicBezTo>
                <a:lnTo>
                  <a:pt x="12876" y="818"/>
                </a:lnTo>
                <a:lnTo>
                  <a:pt x="12849" y="421"/>
                </a:lnTo>
                <a:cubicBezTo>
                  <a:pt x="12831" y="148"/>
                  <a:pt x="12747" y="5"/>
                  <a:pt x="12666" y="0"/>
                </a:cubicBezTo>
                <a:close/>
                <a:moveTo>
                  <a:pt x="2401" y="2537"/>
                </a:moveTo>
                <a:lnTo>
                  <a:pt x="2432" y="3558"/>
                </a:lnTo>
                <a:cubicBezTo>
                  <a:pt x="2466" y="4692"/>
                  <a:pt x="2351" y="5338"/>
                  <a:pt x="2163" y="5056"/>
                </a:cubicBezTo>
                <a:cubicBezTo>
                  <a:pt x="2086" y="4941"/>
                  <a:pt x="2037" y="4939"/>
                  <a:pt x="1999" y="5049"/>
                </a:cubicBezTo>
                <a:cubicBezTo>
                  <a:pt x="1871" y="5424"/>
                  <a:pt x="1793" y="4951"/>
                  <a:pt x="1793" y="3803"/>
                </a:cubicBezTo>
                <a:cubicBezTo>
                  <a:pt x="1793" y="2617"/>
                  <a:pt x="1785" y="2572"/>
                  <a:pt x="1608" y="2592"/>
                </a:cubicBezTo>
                <a:cubicBezTo>
                  <a:pt x="1435" y="2611"/>
                  <a:pt x="1426" y="2667"/>
                  <a:pt x="1450" y="3576"/>
                </a:cubicBezTo>
                <a:cubicBezTo>
                  <a:pt x="1464" y="4105"/>
                  <a:pt x="1442" y="4803"/>
                  <a:pt x="1404" y="5129"/>
                </a:cubicBezTo>
                <a:lnTo>
                  <a:pt x="1335" y="5719"/>
                </a:lnTo>
                <a:lnTo>
                  <a:pt x="880" y="5764"/>
                </a:lnTo>
                <a:cubicBezTo>
                  <a:pt x="487" y="5802"/>
                  <a:pt x="413" y="5858"/>
                  <a:pt x="335" y="6171"/>
                </a:cubicBezTo>
                <a:cubicBezTo>
                  <a:pt x="284" y="6371"/>
                  <a:pt x="205" y="6533"/>
                  <a:pt x="159" y="6533"/>
                </a:cubicBezTo>
                <a:cubicBezTo>
                  <a:pt x="41" y="6533"/>
                  <a:pt x="49" y="9681"/>
                  <a:pt x="167" y="9895"/>
                </a:cubicBezTo>
                <a:cubicBezTo>
                  <a:pt x="275" y="10092"/>
                  <a:pt x="182" y="10428"/>
                  <a:pt x="58" y="10289"/>
                </a:cubicBezTo>
                <a:cubicBezTo>
                  <a:pt x="8" y="10233"/>
                  <a:pt x="-13" y="10281"/>
                  <a:pt x="9" y="10399"/>
                </a:cubicBezTo>
                <a:cubicBezTo>
                  <a:pt x="32" y="10529"/>
                  <a:pt x="195" y="10620"/>
                  <a:pt x="449" y="10648"/>
                </a:cubicBezTo>
                <a:lnTo>
                  <a:pt x="851" y="10689"/>
                </a:lnTo>
                <a:lnTo>
                  <a:pt x="851" y="9905"/>
                </a:lnTo>
                <a:cubicBezTo>
                  <a:pt x="851" y="9088"/>
                  <a:pt x="998" y="8682"/>
                  <a:pt x="1042" y="9374"/>
                </a:cubicBezTo>
                <a:cubicBezTo>
                  <a:pt x="1059" y="9647"/>
                  <a:pt x="1120" y="9784"/>
                  <a:pt x="1238" y="9816"/>
                </a:cubicBezTo>
                <a:cubicBezTo>
                  <a:pt x="1406" y="9860"/>
                  <a:pt x="1411" y="9938"/>
                  <a:pt x="1417" y="12304"/>
                </a:cubicBezTo>
                <a:lnTo>
                  <a:pt x="1425" y="14748"/>
                </a:lnTo>
                <a:lnTo>
                  <a:pt x="2990" y="14775"/>
                </a:lnTo>
                <a:lnTo>
                  <a:pt x="4554" y="14806"/>
                </a:lnTo>
                <a:lnTo>
                  <a:pt x="4548" y="13264"/>
                </a:lnTo>
                <a:lnTo>
                  <a:pt x="4542" y="11724"/>
                </a:lnTo>
                <a:lnTo>
                  <a:pt x="3888" y="11683"/>
                </a:lnTo>
                <a:cubicBezTo>
                  <a:pt x="3253" y="11642"/>
                  <a:pt x="3234" y="11629"/>
                  <a:pt x="3175" y="11234"/>
                </a:cubicBezTo>
                <a:cubicBezTo>
                  <a:pt x="3142" y="11011"/>
                  <a:pt x="3148" y="10789"/>
                  <a:pt x="3189" y="10744"/>
                </a:cubicBezTo>
                <a:cubicBezTo>
                  <a:pt x="3310" y="10608"/>
                  <a:pt x="7711" y="10671"/>
                  <a:pt x="7787" y="10810"/>
                </a:cubicBezTo>
                <a:cubicBezTo>
                  <a:pt x="7826" y="10880"/>
                  <a:pt x="7848" y="11097"/>
                  <a:pt x="7833" y="11289"/>
                </a:cubicBezTo>
                <a:cubicBezTo>
                  <a:pt x="7806" y="11639"/>
                  <a:pt x="7804" y="11639"/>
                  <a:pt x="6476" y="11679"/>
                </a:cubicBezTo>
                <a:cubicBezTo>
                  <a:pt x="5282" y="11716"/>
                  <a:pt x="5146" y="11747"/>
                  <a:pt x="5143" y="11976"/>
                </a:cubicBezTo>
                <a:cubicBezTo>
                  <a:pt x="5141" y="12117"/>
                  <a:pt x="5138" y="12939"/>
                  <a:pt x="5137" y="13806"/>
                </a:cubicBezTo>
                <a:cubicBezTo>
                  <a:pt x="5136" y="14806"/>
                  <a:pt x="5099" y="15471"/>
                  <a:pt x="5036" y="15628"/>
                </a:cubicBezTo>
                <a:cubicBezTo>
                  <a:pt x="4960" y="15817"/>
                  <a:pt x="4793" y="15880"/>
                  <a:pt x="4321" y="15894"/>
                </a:cubicBezTo>
                <a:lnTo>
                  <a:pt x="3705" y="15911"/>
                </a:lnTo>
                <a:lnTo>
                  <a:pt x="3723" y="17398"/>
                </a:lnTo>
                <a:lnTo>
                  <a:pt x="3740" y="18889"/>
                </a:lnTo>
                <a:lnTo>
                  <a:pt x="6262" y="18962"/>
                </a:lnTo>
                <a:lnTo>
                  <a:pt x="8786" y="19038"/>
                </a:lnTo>
                <a:lnTo>
                  <a:pt x="8779" y="20260"/>
                </a:lnTo>
                <a:lnTo>
                  <a:pt x="8771" y="21478"/>
                </a:lnTo>
                <a:lnTo>
                  <a:pt x="17007" y="21478"/>
                </a:lnTo>
                <a:lnTo>
                  <a:pt x="16988" y="20701"/>
                </a:lnTo>
                <a:cubicBezTo>
                  <a:pt x="16974" y="20086"/>
                  <a:pt x="16931" y="19869"/>
                  <a:pt x="16779" y="19649"/>
                </a:cubicBezTo>
                <a:cubicBezTo>
                  <a:pt x="16460" y="19189"/>
                  <a:pt x="16700" y="18977"/>
                  <a:pt x="17553" y="18969"/>
                </a:cubicBezTo>
                <a:cubicBezTo>
                  <a:pt x="17865" y="18966"/>
                  <a:pt x="17897" y="18930"/>
                  <a:pt x="17921" y="18558"/>
                </a:cubicBezTo>
                <a:cubicBezTo>
                  <a:pt x="17936" y="18324"/>
                  <a:pt x="17999" y="18142"/>
                  <a:pt x="18069" y="18134"/>
                </a:cubicBezTo>
                <a:cubicBezTo>
                  <a:pt x="18137" y="18126"/>
                  <a:pt x="18234" y="18111"/>
                  <a:pt x="18285" y="18099"/>
                </a:cubicBezTo>
                <a:cubicBezTo>
                  <a:pt x="18337" y="18086"/>
                  <a:pt x="18379" y="17756"/>
                  <a:pt x="18384" y="17326"/>
                </a:cubicBezTo>
                <a:cubicBezTo>
                  <a:pt x="18393" y="16592"/>
                  <a:pt x="18389" y="16576"/>
                  <a:pt x="18170" y="16622"/>
                </a:cubicBezTo>
                <a:cubicBezTo>
                  <a:pt x="17980" y="16662"/>
                  <a:pt x="17943" y="16610"/>
                  <a:pt x="17921" y="16263"/>
                </a:cubicBezTo>
                <a:cubicBezTo>
                  <a:pt x="17890" y="15782"/>
                  <a:pt x="17579" y="15666"/>
                  <a:pt x="17579" y="16135"/>
                </a:cubicBezTo>
                <a:cubicBezTo>
                  <a:pt x="17579" y="16288"/>
                  <a:pt x="17526" y="16490"/>
                  <a:pt x="17461" y="16587"/>
                </a:cubicBezTo>
                <a:cubicBezTo>
                  <a:pt x="17300" y="16829"/>
                  <a:pt x="17007" y="16538"/>
                  <a:pt x="17007" y="16135"/>
                </a:cubicBezTo>
                <a:cubicBezTo>
                  <a:pt x="17007" y="15956"/>
                  <a:pt x="16965" y="15858"/>
                  <a:pt x="16904" y="15897"/>
                </a:cubicBezTo>
                <a:cubicBezTo>
                  <a:pt x="16618" y="16083"/>
                  <a:pt x="16337" y="15083"/>
                  <a:pt x="16620" y="14886"/>
                </a:cubicBezTo>
                <a:cubicBezTo>
                  <a:pt x="16678" y="14846"/>
                  <a:pt x="17716" y="14797"/>
                  <a:pt x="18929" y="14779"/>
                </a:cubicBezTo>
                <a:lnTo>
                  <a:pt x="21135" y="14748"/>
                </a:lnTo>
                <a:lnTo>
                  <a:pt x="21139" y="13229"/>
                </a:lnTo>
                <a:lnTo>
                  <a:pt x="21143" y="11714"/>
                </a:lnTo>
                <a:lnTo>
                  <a:pt x="20460" y="11714"/>
                </a:lnTo>
                <a:cubicBezTo>
                  <a:pt x="19815" y="11714"/>
                  <a:pt x="19761" y="11687"/>
                  <a:pt x="19539" y="11286"/>
                </a:cubicBezTo>
                <a:cubicBezTo>
                  <a:pt x="19410" y="11052"/>
                  <a:pt x="19326" y="10819"/>
                  <a:pt x="19354" y="10768"/>
                </a:cubicBezTo>
                <a:cubicBezTo>
                  <a:pt x="19382" y="10718"/>
                  <a:pt x="19897" y="10679"/>
                  <a:pt x="20496" y="10679"/>
                </a:cubicBezTo>
                <a:lnTo>
                  <a:pt x="21587" y="10679"/>
                </a:lnTo>
                <a:lnTo>
                  <a:pt x="21587" y="9088"/>
                </a:lnTo>
                <a:lnTo>
                  <a:pt x="21587" y="7496"/>
                </a:lnTo>
                <a:lnTo>
                  <a:pt x="20611" y="7496"/>
                </a:lnTo>
                <a:cubicBezTo>
                  <a:pt x="20074" y="7498"/>
                  <a:pt x="19614" y="7538"/>
                  <a:pt x="19589" y="7583"/>
                </a:cubicBezTo>
                <a:cubicBezTo>
                  <a:pt x="19564" y="7627"/>
                  <a:pt x="19315" y="7615"/>
                  <a:pt x="19034" y="7555"/>
                </a:cubicBezTo>
                <a:cubicBezTo>
                  <a:pt x="18753" y="7495"/>
                  <a:pt x="18497" y="7475"/>
                  <a:pt x="18466" y="7510"/>
                </a:cubicBezTo>
                <a:cubicBezTo>
                  <a:pt x="18379" y="7608"/>
                  <a:pt x="17127" y="7629"/>
                  <a:pt x="17042" y="7534"/>
                </a:cubicBezTo>
                <a:cubicBezTo>
                  <a:pt x="16949" y="7432"/>
                  <a:pt x="16463" y="7471"/>
                  <a:pt x="16399" y="7586"/>
                </a:cubicBezTo>
                <a:cubicBezTo>
                  <a:pt x="16374" y="7633"/>
                  <a:pt x="16124" y="7613"/>
                  <a:pt x="15846" y="7545"/>
                </a:cubicBezTo>
                <a:cubicBezTo>
                  <a:pt x="15434" y="7443"/>
                  <a:pt x="14950" y="7452"/>
                  <a:pt x="14716" y="7569"/>
                </a:cubicBezTo>
                <a:cubicBezTo>
                  <a:pt x="14674" y="7590"/>
                  <a:pt x="14471" y="7585"/>
                  <a:pt x="12889" y="7527"/>
                </a:cubicBezTo>
                <a:cubicBezTo>
                  <a:pt x="12401" y="7510"/>
                  <a:pt x="11987" y="7540"/>
                  <a:pt x="11968" y="7593"/>
                </a:cubicBezTo>
                <a:cubicBezTo>
                  <a:pt x="11950" y="7646"/>
                  <a:pt x="11864" y="7657"/>
                  <a:pt x="11780" y="7617"/>
                </a:cubicBezTo>
                <a:cubicBezTo>
                  <a:pt x="11607" y="7536"/>
                  <a:pt x="11474" y="7790"/>
                  <a:pt x="11610" y="7942"/>
                </a:cubicBezTo>
                <a:cubicBezTo>
                  <a:pt x="11671" y="8010"/>
                  <a:pt x="11671" y="8098"/>
                  <a:pt x="11608" y="8235"/>
                </a:cubicBezTo>
                <a:cubicBezTo>
                  <a:pt x="11556" y="8349"/>
                  <a:pt x="11529" y="8884"/>
                  <a:pt x="11543" y="9519"/>
                </a:cubicBezTo>
                <a:lnTo>
                  <a:pt x="11568" y="10603"/>
                </a:lnTo>
                <a:lnTo>
                  <a:pt x="12140" y="10637"/>
                </a:lnTo>
                <a:cubicBezTo>
                  <a:pt x="12457" y="10656"/>
                  <a:pt x="12796" y="10592"/>
                  <a:pt x="12901" y="10496"/>
                </a:cubicBezTo>
                <a:cubicBezTo>
                  <a:pt x="13038" y="10369"/>
                  <a:pt x="13151" y="10364"/>
                  <a:pt x="13318" y="10478"/>
                </a:cubicBezTo>
                <a:cubicBezTo>
                  <a:pt x="13599" y="10670"/>
                  <a:pt x="14947" y="10690"/>
                  <a:pt x="15011" y="10503"/>
                </a:cubicBezTo>
                <a:cubicBezTo>
                  <a:pt x="15039" y="10422"/>
                  <a:pt x="15096" y="10422"/>
                  <a:pt x="15152" y="10506"/>
                </a:cubicBezTo>
                <a:cubicBezTo>
                  <a:pt x="15205" y="10584"/>
                  <a:pt x="15339" y="10671"/>
                  <a:pt x="15452" y="10699"/>
                </a:cubicBezTo>
                <a:cubicBezTo>
                  <a:pt x="15618" y="10741"/>
                  <a:pt x="15656" y="10835"/>
                  <a:pt x="15656" y="11196"/>
                </a:cubicBezTo>
                <a:cubicBezTo>
                  <a:pt x="15656" y="11591"/>
                  <a:pt x="15624" y="11648"/>
                  <a:pt x="15370" y="11714"/>
                </a:cubicBezTo>
                <a:cubicBezTo>
                  <a:pt x="15212" y="11755"/>
                  <a:pt x="14864" y="11755"/>
                  <a:pt x="14594" y="11714"/>
                </a:cubicBezTo>
                <a:cubicBezTo>
                  <a:pt x="14161" y="11649"/>
                  <a:pt x="11876" y="11754"/>
                  <a:pt x="12041" y="11831"/>
                </a:cubicBezTo>
                <a:cubicBezTo>
                  <a:pt x="12121" y="11869"/>
                  <a:pt x="11955" y="12453"/>
                  <a:pt x="11864" y="12453"/>
                </a:cubicBezTo>
                <a:cubicBezTo>
                  <a:pt x="11827" y="12453"/>
                  <a:pt x="11698" y="12289"/>
                  <a:pt x="11579" y="12090"/>
                </a:cubicBezTo>
                <a:cubicBezTo>
                  <a:pt x="11427" y="11834"/>
                  <a:pt x="11251" y="11715"/>
                  <a:pt x="10975" y="11683"/>
                </a:cubicBezTo>
                <a:cubicBezTo>
                  <a:pt x="10603" y="11640"/>
                  <a:pt x="10586" y="11621"/>
                  <a:pt x="10586" y="11196"/>
                </a:cubicBezTo>
                <a:cubicBezTo>
                  <a:pt x="10586" y="10833"/>
                  <a:pt x="10623" y="10745"/>
                  <a:pt x="10790" y="10710"/>
                </a:cubicBezTo>
                <a:lnTo>
                  <a:pt x="10994" y="10665"/>
                </a:lnTo>
                <a:lnTo>
                  <a:pt x="10998" y="8687"/>
                </a:lnTo>
                <a:lnTo>
                  <a:pt x="11002" y="6706"/>
                </a:lnTo>
                <a:lnTo>
                  <a:pt x="10569" y="6723"/>
                </a:lnTo>
                <a:cubicBezTo>
                  <a:pt x="10136" y="6742"/>
                  <a:pt x="10039" y="6893"/>
                  <a:pt x="10233" y="7244"/>
                </a:cubicBezTo>
                <a:cubicBezTo>
                  <a:pt x="10360" y="7474"/>
                  <a:pt x="10411" y="7459"/>
                  <a:pt x="9293" y="7496"/>
                </a:cubicBezTo>
                <a:cubicBezTo>
                  <a:pt x="8432" y="7525"/>
                  <a:pt x="8322" y="7500"/>
                  <a:pt x="8251" y="7258"/>
                </a:cubicBezTo>
                <a:cubicBezTo>
                  <a:pt x="8162" y="6960"/>
                  <a:pt x="8232" y="5834"/>
                  <a:pt x="8348" y="5705"/>
                </a:cubicBezTo>
                <a:cubicBezTo>
                  <a:pt x="8388" y="5660"/>
                  <a:pt x="9118" y="5632"/>
                  <a:pt x="9968" y="5640"/>
                </a:cubicBezTo>
                <a:lnTo>
                  <a:pt x="11515" y="5653"/>
                </a:lnTo>
                <a:lnTo>
                  <a:pt x="11541" y="5243"/>
                </a:lnTo>
                <a:cubicBezTo>
                  <a:pt x="11575" y="4713"/>
                  <a:pt x="11723" y="4711"/>
                  <a:pt x="11757" y="5239"/>
                </a:cubicBezTo>
                <a:lnTo>
                  <a:pt x="11782" y="5646"/>
                </a:lnTo>
                <a:lnTo>
                  <a:pt x="12546" y="5646"/>
                </a:lnTo>
                <a:lnTo>
                  <a:pt x="13309" y="5646"/>
                </a:lnTo>
                <a:lnTo>
                  <a:pt x="13313" y="4494"/>
                </a:lnTo>
                <a:lnTo>
                  <a:pt x="13316" y="3337"/>
                </a:lnTo>
                <a:lnTo>
                  <a:pt x="10191" y="3344"/>
                </a:lnTo>
                <a:cubicBezTo>
                  <a:pt x="8473" y="3348"/>
                  <a:pt x="7024" y="3403"/>
                  <a:pt x="6971" y="3465"/>
                </a:cubicBezTo>
                <a:cubicBezTo>
                  <a:pt x="6918" y="3528"/>
                  <a:pt x="6857" y="3528"/>
                  <a:pt x="6836" y="3465"/>
                </a:cubicBezTo>
                <a:cubicBezTo>
                  <a:pt x="6814" y="3403"/>
                  <a:pt x="6619" y="3351"/>
                  <a:pt x="6401" y="3351"/>
                </a:cubicBezTo>
                <a:cubicBezTo>
                  <a:pt x="6091" y="3351"/>
                  <a:pt x="6010" y="3402"/>
                  <a:pt x="6033" y="3576"/>
                </a:cubicBezTo>
                <a:cubicBezTo>
                  <a:pt x="6066" y="3826"/>
                  <a:pt x="6072" y="4313"/>
                  <a:pt x="6045" y="4535"/>
                </a:cubicBezTo>
                <a:cubicBezTo>
                  <a:pt x="6035" y="4617"/>
                  <a:pt x="6032" y="4892"/>
                  <a:pt x="6037" y="5146"/>
                </a:cubicBezTo>
                <a:lnTo>
                  <a:pt x="6047" y="5605"/>
                </a:lnTo>
                <a:lnTo>
                  <a:pt x="6714" y="5633"/>
                </a:lnTo>
                <a:cubicBezTo>
                  <a:pt x="7401" y="5659"/>
                  <a:pt x="7554" y="5719"/>
                  <a:pt x="7478" y="5940"/>
                </a:cubicBezTo>
                <a:cubicBezTo>
                  <a:pt x="7454" y="6010"/>
                  <a:pt x="7477" y="6119"/>
                  <a:pt x="7530" y="6178"/>
                </a:cubicBezTo>
                <a:cubicBezTo>
                  <a:pt x="7600" y="6257"/>
                  <a:pt x="7595" y="6328"/>
                  <a:pt x="7511" y="6447"/>
                </a:cubicBezTo>
                <a:cubicBezTo>
                  <a:pt x="7448" y="6536"/>
                  <a:pt x="7395" y="6808"/>
                  <a:pt x="7395" y="7051"/>
                </a:cubicBezTo>
                <a:cubicBezTo>
                  <a:pt x="7395" y="7466"/>
                  <a:pt x="7374" y="7493"/>
                  <a:pt x="7048" y="7534"/>
                </a:cubicBezTo>
                <a:cubicBezTo>
                  <a:pt x="6635" y="7587"/>
                  <a:pt x="6373" y="7372"/>
                  <a:pt x="6373" y="6979"/>
                </a:cubicBezTo>
                <a:cubicBezTo>
                  <a:pt x="6373" y="6731"/>
                  <a:pt x="6320" y="6696"/>
                  <a:pt x="5965" y="6723"/>
                </a:cubicBezTo>
                <a:cubicBezTo>
                  <a:pt x="5578" y="6753"/>
                  <a:pt x="5431" y="6967"/>
                  <a:pt x="5639" y="7200"/>
                </a:cubicBezTo>
                <a:cubicBezTo>
                  <a:pt x="5849" y="7435"/>
                  <a:pt x="5562" y="7533"/>
                  <a:pt x="4636" y="7541"/>
                </a:cubicBezTo>
                <a:cubicBezTo>
                  <a:pt x="4084" y="7546"/>
                  <a:pt x="3596" y="7564"/>
                  <a:pt x="3551" y="7579"/>
                </a:cubicBezTo>
                <a:cubicBezTo>
                  <a:pt x="3506" y="7594"/>
                  <a:pt x="3432" y="7592"/>
                  <a:pt x="3387" y="7576"/>
                </a:cubicBezTo>
                <a:cubicBezTo>
                  <a:pt x="3342" y="7559"/>
                  <a:pt x="3122" y="7540"/>
                  <a:pt x="2897" y="7534"/>
                </a:cubicBezTo>
                <a:cubicBezTo>
                  <a:pt x="2414" y="7522"/>
                  <a:pt x="2186" y="7350"/>
                  <a:pt x="2218" y="7017"/>
                </a:cubicBezTo>
                <a:cubicBezTo>
                  <a:pt x="2233" y="6865"/>
                  <a:pt x="2168" y="6744"/>
                  <a:pt x="2043" y="6689"/>
                </a:cubicBezTo>
                <a:cubicBezTo>
                  <a:pt x="1842" y="6600"/>
                  <a:pt x="1655" y="5873"/>
                  <a:pt x="1793" y="5719"/>
                </a:cubicBezTo>
                <a:cubicBezTo>
                  <a:pt x="1830" y="5677"/>
                  <a:pt x="2674" y="5637"/>
                  <a:pt x="3667" y="5629"/>
                </a:cubicBezTo>
                <a:lnTo>
                  <a:pt x="5473" y="5615"/>
                </a:lnTo>
                <a:lnTo>
                  <a:pt x="5473" y="4459"/>
                </a:lnTo>
                <a:lnTo>
                  <a:pt x="5473" y="3303"/>
                </a:lnTo>
                <a:lnTo>
                  <a:pt x="4348" y="3331"/>
                </a:lnTo>
                <a:lnTo>
                  <a:pt x="3225" y="3351"/>
                </a:lnTo>
                <a:lnTo>
                  <a:pt x="3198" y="2944"/>
                </a:lnTo>
                <a:cubicBezTo>
                  <a:pt x="3174" y="2564"/>
                  <a:pt x="3146" y="2537"/>
                  <a:pt x="2786" y="2537"/>
                </a:cubicBezTo>
                <a:lnTo>
                  <a:pt x="2401" y="2537"/>
                </a:lnTo>
                <a:close/>
                <a:moveTo>
                  <a:pt x="11862" y="13988"/>
                </a:moveTo>
                <a:cubicBezTo>
                  <a:pt x="11964" y="13980"/>
                  <a:pt x="12009" y="14279"/>
                  <a:pt x="12027" y="14934"/>
                </a:cubicBezTo>
                <a:cubicBezTo>
                  <a:pt x="12046" y="15603"/>
                  <a:pt x="12023" y="15750"/>
                  <a:pt x="11864" y="15952"/>
                </a:cubicBezTo>
                <a:cubicBezTo>
                  <a:pt x="11727" y="16126"/>
                  <a:pt x="11652" y="16143"/>
                  <a:pt x="11585" y="16021"/>
                </a:cubicBezTo>
                <a:cubicBezTo>
                  <a:pt x="11393" y="15674"/>
                  <a:pt x="10790" y="15938"/>
                  <a:pt x="10790" y="16370"/>
                </a:cubicBezTo>
                <a:cubicBezTo>
                  <a:pt x="10790" y="16613"/>
                  <a:pt x="10673" y="16779"/>
                  <a:pt x="10598" y="16643"/>
                </a:cubicBezTo>
                <a:cubicBezTo>
                  <a:pt x="10569" y="16591"/>
                  <a:pt x="10544" y="16388"/>
                  <a:pt x="10544" y="16197"/>
                </a:cubicBezTo>
                <a:lnTo>
                  <a:pt x="10544" y="15852"/>
                </a:lnTo>
                <a:lnTo>
                  <a:pt x="8325" y="15863"/>
                </a:lnTo>
                <a:cubicBezTo>
                  <a:pt x="7104" y="15869"/>
                  <a:pt x="6073" y="15814"/>
                  <a:pt x="6033" y="15742"/>
                </a:cubicBezTo>
                <a:cubicBezTo>
                  <a:pt x="5931" y="15557"/>
                  <a:pt x="5880" y="14990"/>
                  <a:pt x="5957" y="14903"/>
                </a:cubicBezTo>
                <a:cubicBezTo>
                  <a:pt x="5983" y="14874"/>
                  <a:pt x="6726" y="14848"/>
                  <a:pt x="7644" y="14831"/>
                </a:cubicBezTo>
                <a:cubicBezTo>
                  <a:pt x="7619" y="14754"/>
                  <a:pt x="7633" y="14654"/>
                  <a:pt x="7675" y="14606"/>
                </a:cubicBezTo>
                <a:cubicBezTo>
                  <a:pt x="7696" y="14582"/>
                  <a:pt x="7721" y="14576"/>
                  <a:pt x="7743" y="14586"/>
                </a:cubicBezTo>
                <a:cubicBezTo>
                  <a:pt x="7766" y="14595"/>
                  <a:pt x="7787" y="14623"/>
                  <a:pt x="7801" y="14662"/>
                </a:cubicBezTo>
                <a:cubicBezTo>
                  <a:pt x="7819" y="14715"/>
                  <a:pt x="7816" y="14776"/>
                  <a:pt x="7801" y="14827"/>
                </a:cubicBezTo>
                <a:cubicBezTo>
                  <a:pt x="8108" y="14822"/>
                  <a:pt x="8352" y="14816"/>
                  <a:pt x="8699" y="14813"/>
                </a:cubicBezTo>
                <a:lnTo>
                  <a:pt x="11377" y="14796"/>
                </a:lnTo>
                <a:lnTo>
                  <a:pt x="11610" y="14327"/>
                </a:lnTo>
                <a:cubicBezTo>
                  <a:pt x="11719" y="14108"/>
                  <a:pt x="11800" y="13994"/>
                  <a:pt x="11862" y="13988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216" name="pasted-movie.png" descr="pasted-movie.png"/>
          <p:cNvPicPr>
            <a:picLocks noChangeAspect="1"/>
          </p:cNvPicPr>
          <p:nvPr/>
        </p:nvPicPr>
        <p:blipFill>
          <a:blip r:embed="rId5">
            <a:extLst/>
          </a:blip>
          <a:srcRect l="11525" t="13423" r="13619" b="17458"/>
          <a:stretch>
            <a:fillRect/>
          </a:stretch>
        </p:blipFill>
        <p:spPr>
          <a:xfrm>
            <a:off x="19411576" y="4635542"/>
            <a:ext cx="4579542" cy="21248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5733" y="0"/>
                </a:moveTo>
                <a:lnTo>
                  <a:pt x="15762" y="992"/>
                </a:lnTo>
                <a:lnTo>
                  <a:pt x="15791" y="1981"/>
                </a:lnTo>
                <a:lnTo>
                  <a:pt x="13446" y="1989"/>
                </a:lnTo>
                <a:cubicBezTo>
                  <a:pt x="12304" y="1991"/>
                  <a:pt x="11617" y="1974"/>
                  <a:pt x="11187" y="1916"/>
                </a:cubicBezTo>
                <a:cubicBezTo>
                  <a:pt x="10872" y="1898"/>
                  <a:pt x="10631" y="1881"/>
                  <a:pt x="10606" y="1848"/>
                </a:cubicBezTo>
                <a:cubicBezTo>
                  <a:pt x="10579" y="1811"/>
                  <a:pt x="10557" y="1706"/>
                  <a:pt x="10543" y="1586"/>
                </a:cubicBezTo>
                <a:cubicBezTo>
                  <a:pt x="10529" y="1532"/>
                  <a:pt x="10527" y="1468"/>
                  <a:pt x="10530" y="1400"/>
                </a:cubicBezTo>
                <a:cubicBezTo>
                  <a:pt x="10530" y="1394"/>
                  <a:pt x="10528" y="1393"/>
                  <a:pt x="10528" y="1388"/>
                </a:cubicBezTo>
                <a:cubicBezTo>
                  <a:pt x="10527" y="1374"/>
                  <a:pt x="10526" y="1358"/>
                  <a:pt x="10526" y="1343"/>
                </a:cubicBezTo>
                <a:lnTo>
                  <a:pt x="10526" y="1295"/>
                </a:lnTo>
                <a:cubicBezTo>
                  <a:pt x="10496" y="1078"/>
                  <a:pt x="10291" y="1049"/>
                  <a:pt x="9433" y="1049"/>
                </a:cubicBezTo>
                <a:lnTo>
                  <a:pt x="8330" y="1049"/>
                </a:lnTo>
                <a:lnTo>
                  <a:pt x="8298" y="2336"/>
                </a:lnTo>
                <a:lnTo>
                  <a:pt x="8294" y="2554"/>
                </a:lnTo>
                <a:lnTo>
                  <a:pt x="8266" y="4063"/>
                </a:lnTo>
                <a:lnTo>
                  <a:pt x="7845" y="4051"/>
                </a:lnTo>
                <a:cubicBezTo>
                  <a:pt x="7385" y="4035"/>
                  <a:pt x="7291" y="3923"/>
                  <a:pt x="7289" y="3393"/>
                </a:cubicBezTo>
                <a:cubicBezTo>
                  <a:pt x="7288" y="3138"/>
                  <a:pt x="7186" y="3025"/>
                  <a:pt x="6920" y="2977"/>
                </a:cubicBezTo>
                <a:cubicBezTo>
                  <a:pt x="6780" y="2952"/>
                  <a:pt x="6693" y="2959"/>
                  <a:pt x="6628" y="3006"/>
                </a:cubicBezTo>
                <a:cubicBezTo>
                  <a:pt x="6568" y="3080"/>
                  <a:pt x="6535" y="3214"/>
                  <a:pt x="6486" y="3466"/>
                </a:cubicBezTo>
                <a:lnTo>
                  <a:pt x="6379" y="4014"/>
                </a:lnTo>
                <a:lnTo>
                  <a:pt x="5956" y="3994"/>
                </a:lnTo>
                <a:cubicBezTo>
                  <a:pt x="5920" y="4001"/>
                  <a:pt x="5895" y="4012"/>
                  <a:pt x="5852" y="4018"/>
                </a:cubicBezTo>
                <a:cubicBezTo>
                  <a:pt x="5254" y="4102"/>
                  <a:pt x="4867" y="4034"/>
                  <a:pt x="4670" y="3817"/>
                </a:cubicBezTo>
                <a:cubicBezTo>
                  <a:pt x="4614" y="3771"/>
                  <a:pt x="4570" y="3714"/>
                  <a:pt x="4543" y="3635"/>
                </a:cubicBezTo>
                <a:cubicBezTo>
                  <a:pt x="4492" y="3486"/>
                  <a:pt x="4465" y="3293"/>
                  <a:pt x="4474" y="3183"/>
                </a:cubicBezTo>
                <a:cubicBezTo>
                  <a:pt x="4397" y="3004"/>
                  <a:pt x="4179" y="2984"/>
                  <a:pt x="3465" y="2965"/>
                </a:cubicBezTo>
                <a:cubicBezTo>
                  <a:pt x="2458" y="2939"/>
                  <a:pt x="2438" y="2948"/>
                  <a:pt x="2347" y="3461"/>
                </a:cubicBezTo>
                <a:cubicBezTo>
                  <a:pt x="2286" y="3809"/>
                  <a:pt x="2222" y="3928"/>
                  <a:pt x="2027" y="3966"/>
                </a:cubicBezTo>
                <a:cubicBezTo>
                  <a:pt x="1975" y="3987"/>
                  <a:pt x="1910" y="3993"/>
                  <a:pt x="1838" y="3986"/>
                </a:cubicBezTo>
                <a:cubicBezTo>
                  <a:pt x="1836" y="3986"/>
                  <a:pt x="1833" y="3986"/>
                  <a:pt x="1831" y="3986"/>
                </a:cubicBezTo>
                <a:cubicBezTo>
                  <a:pt x="1659" y="3986"/>
                  <a:pt x="1522" y="3942"/>
                  <a:pt x="1421" y="3865"/>
                </a:cubicBezTo>
                <a:cubicBezTo>
                  <a:pt x="1339" y="3824"/>
                  <a:pt x="1299" y="3779"/>
                  <a:pt x="1282" y="3691"/>
                </a:cubicBezTo>
                <a:cubicBezTo>
                  <a:pt x="1225" y="3569"/>
                  <a:pt x="1208" y="3414"/>
                  <a:pt x="1241" y="3227"/>
                </a:cubicBezTo>
                <a:cubicBezTo>
                  <a:pt x="1280" y="3011"/>
                  <a:pt x="1192" y="2937"/>
                  <a:pt x="895" y="2937"/>
                </a:cubicBezTo>
                <a:lnTo>
                  <a:pt x="498" y="2937"/>
                </a:lnTo>
                <a:lnTo>
                  <a:pt x="470" y="4458"/>
                </a:lnTo>
                <a:cubicBezTo>
                  <a:pt x="443" y="5900"/>
                  <a:pt x="428" y="5973"/>
                  <a:pt x="219" y="5910"/>
                </a:cubicBezTo>
                <a:cubicBezTo>
                  <a:pt x="178" y="5898"/>
                  <a:pt x="144" y="5896"/>
                  <a:pt x="116" y="5902"/>
                </a:cubicBezTo>
                <a:cubicBezTo>
                  <a:pt x="31" y="5921"/>
                  <a:pt x="0" y="6030"/>
                  <a:pt x="0" y="6265"/>
                </a:cubicBezTo>
                <a:cubicBezTo>
                  <a:pt x="0" y="6539"/>
                  <a:pt x="75" y="6706"/>
                  <a:pt x="219" y="6749"/>
                </a:cubicBezTo>
                <a:cubicBezTo>
                  <a:pt x="232" y="6753"/>
                  <a:pt x="241" y="6761"/>
                  <a:pt x="253" y="6766"/>
                </a:cubicBezTo>
                <a:lnTo>
                  <a:pt x="406" y="6802"/>
                </a:lnTo>
                <a:lnTo>
                  <a:pt x="408" y="7149"/>
                </a:lnTo>
                <a:cubicBezTo>
                  <a:pt x="444" y="7511"/>
                  <a:pt x="454" y="8223"/>
                  <a:pt x="468" y="9699"/>
                </a:cubicBezTo>
                <a:lnTo>
                  <a:pt x="494" y="12583"/>
                </a:lnTo>
                <a:lnTo>
                  <a:pt x="884" y="12583"/>
                </a:lnTo>
                <a:lnTo>
                  <a:pt x="1252" y="12583"/>
                </a:lnTo>
                <a:lnTo>
                  <a:pt x="1271" y="12103"/>
                </a:lnTo>
                <a:lnTo>
                  <a:pt x="1271" y="11651"/>
                </a:lnTo>
                <a:cubicBezTo>
                  <a:pt x="1271" y="10731"/>
                  <a:pt x="1349" y="10431"/>
                  <a:pt x="1565" y="10598"/>
                </a:cubicBezTo>
                <a:cubicBezTo>
                  <a:pt x="1770" y="10597"/>
                  <a:pt x="1833" y="10720"/>
                  <a:pt x="1840" y="11272"/>
                </a:cubicBezTo>
                <a:cubicBezTo>
                  <a:pt x="1852" y="11405"/>
                  <a:pt x="1859" y="11558"/>
                  <a:pt x="1859" y="11752"/>
                </a:cubicBezTo>
                <a:lnTo>
                  <a:pt x="1859" y="12583"/>
                </a:lnTo>
                <a:lnTo>
                  <a:pt x="3433" y="12563"/>
                </a:lnTo>
                <a:cubicBezTo>
                  <a:pt x="3814" y="12558"/>
                  <a:pt x="4136" y="12569"/>
                  <a:pt x="4406" y="12591"/>
                </a:cubicBezTo>
                <a:lnTo>
                  <a:pt x="4869" y="12587"/>
                </a:lnTo>
                <a:lnTo>
                  <a:pt x="4908" y="11845"/>
                </a:lnTo>
                <a:cubicBezTo>
                  <a:pt x="4974" y="10567"/>
                  <a:pt x="5087" y="11178"/>
                  <a:pt x="5097" y="12741"/>
                </a:cubicBezTo>
                <a:cubicBezTo>
                  <a:pt x="5099" y="12744"/>
                  <a:pt x="5105" y="12749"/>
                  <a:pt x="5107" y="12753"/>
                </a:cubicBezTo>
                <a:cubicBezTo>
                  <a:pt x="5200" y="12953"/>
                  <a:pt x="5149" y="14033"/>
                  <a:pt x="5050" y="14548"/>
                </a:cubicBezTo>
                <a:cubicBezTo>
                  <a:pt x="4999" y="15048"/>
                  <a:pt x="4904" y="15156"/>
                  <a:pt x="4743" y="14972"/>
                </a:cubicBezTo>
                <a:cubicBezTo>
                  <a:pt x="4724" y="14949"/>
                  <a:pt x="4692" y="14932"/>
                  <a:pt x="4654" y="14915"/>
                </a:cubicBezTo>
                <a:cubicBezTo>
                  <a:pt x="4544" y="14934"/>
                  <a:pt x="4426" y="14948"/>
                  <a:pt x="4296" y="14951"/>
                </a:cubicBezTo>
                <a:lnTo>
                  <a:pt x="3718" y="14967"/>
                </a:lnTo>
                <a:lnTo>
                  <a:pt x="3718" y="17549"/>
                </a:lnTo>
                <a:cubicBezTo>
                  <a:pt x="3718" y="20024"/>
                  <a:pt x="3725" y="20136"/>
                  <a:pt x="3920" y="20136"/>
                </a:cubicBezTo>
                <a:cubicBezTo>
                  <a:pt x="3990" y="20136"/>
                  <a:pt x="4034" y="20115"/>
                  <a:pt x="4062" y="20051"/>
                </a:cubicBezTo>
                <a:cubicBezTo>
                  <a:pt x="4067" y="19920"/>
                  <a:pt x="4073" y="19777"/>
                  <a:pt x="4077" y="19575"/>
                </a:cubicBezTo>
                <a:lnTo>
                  <a:pt x="4086" y="19159"/>
                </a:lnTo>
                <a:lnTo>
                  <a:pt x="4064" y="18562"/>
                </a:lnTo>
                <a:lnTo>
                  <a:pt x="4099" y="18562"/>
                </a:lnTo>
                <a:lnTo>
                  <a:pt x="4099" y="18538"/>
                </a:lnTo>
                <a:lnTo>
                  <a:pt x="4702" y="18570"/>
                </a:lnTo>
                <a:cubicBezTo>
                  <a:pt x="4937" y="18582"/>
                  <a:pt x="5131" y="18613"/>
                  <a:pt x="5266" y="18647"/>
                </a:cubicBezTo>
                <a:lnTo>
                  <a:pt x="5397" y="18655"/>
                </a:lnTo>
                <a:lnTo>
                  <a:pt x="5363" y="17662"/>
                </a:lnTo>
                <a:cubicBezTo>
                  <a:pt x="5338" y="16891"/>
                  <a:pt x="5363" y="16674"/>
                  <a:pt x="5477" y="16674"/>
                </a:cubicBezTo>
                <a:cubicBezTo>
                  <a:pt x="5597" y="16674"/>
                  <a:pt x="5624" y="17029"/>
                  <a:pt x="5623" y="18615"/>
                </a:cubicBezTo>
                <a:lnTo>
                  <a:pt x="5621" y="20555"/>
                </a:lnTo>
                <a:lnTo>
                  <a:pt x="5885" y="20555"/>
                </a:lnTo>
                <a:cubicBezTo>
                  <a:pt x="6031" y="20555"/>
                  <a:pt x="6179" y="20459"/>
                  <a:pt x="6213" y="20341"/>
                </a:cubicBezTo>
                <a:cubicBezTo>
                  <a:pt x="6318" y="19975"/>
                  <a:pt x="6456" y="20342"/>
                  <a:pt x="6456" y="20987"/>
                </a:cubicBezTo>
                <a:cubicBezTo>
                  <a:pt x="6456" y="21294"/>
                  <a:pt x="6504" y="21492"/>
                  <a:pt x="6567" y="21584"/>
                </a:cubicBezTo>
                <a:cubicBezTo>
                  <a:pt x="6589" y="21593"/>
                  <a:pt x="6612" y="21600"/>
                  <a:pt x="6643" y="21600"/>
                </a:cubicBezTo>
                <a:cubicBezTo>
                  <a:pt x="6681" y="21600"/>
                  <a:pt x="6709" y="21592"/>
                  <a:pt x="6733" y="21580"/>
                </a:cubicBezTo>
                <a:cubicBezTo>
                  <a:pt x="6765" y="21537"/>
                  <a:pt x="6793" y="21468"/>
                  <a:pt x="6816" y="21374"/>
                </a:cubicBezTo>
                <a:cubicBezTo>
                  <a:pt x="6826" y="21277"/>
                  <a:pt x="6831" y="21150"/>
                  <a:pt x="6831" y="20946"/>
                </a:cubicBezTo>
                <a:cubicBezTo>
                  <a:pt x="6831" y="20265"/>
                  <a:pt x="6953" y="19905"/>
                  <a:pt x="7033" y="20349"/>
                </a:cubicBezTo>
                <a:cubicBezTo>
                  <a:pt x="7044" y="20414"/>
                  <a:pt x="7071" y="20459"/>
                  <a:pt x="7106" y="20499"/>
                </a:cubicBezTo>
                <a:cubicBezTo>
                  <a:pt x="7162" y="20498"/>
                  <a:pt x="7228" y="20509"/>
                  <a:pt x="7317" y="20523"/>
                </a:cubicBezTo>
                <a:cubicBezTo>
                  <a:pt x="7677" y="20579"/>
                  <a:pt x="7736" y="20533"/>
                  <a:pt x="7710" y="20216"/>
                </a:cubicBezTo>
                <a:cubicBezTo>
                  <a:pt x="7698" y="20069"/>
                  <a:pt x="7730" y="19916"/>
                  <a:pt x="7793" y="19780"/>
                </a:cubicBezTo>
                <a:cubicBezTo>
                  <a:pt x="7815" y="19629"/>
                  <a:pt x="7860" y="19575"/>
                  <a:pt x="7946" y="19559"/>
                </a:cubicBezTo>
                <a:cubicBezTo>
                  <a:pt x="8215" y="19283"/>
                  <a:pt x="8315" y="19405"/>
                  <a:pt x="8315" y="20035"/>
                </a:cubicBezTo>
                <a:lnTo>
                  <a:pt x="8315" y="20539"/>
                </a:lnTo>
                <a:lnTo>
                  <a:pt x="10125" y="20543"/>
                </a:lnTo>
                <a:lnTo>
                  <a:pt x="11905" y="20551"/>
                </a:lnTo>
                <a:lnTo>
                  <a:pt x="11926" y="19074"/>
                </a:lnTo>
                <a:lnTo>
                  <a:pt x="11948" y="17549"/>
                </a:lnTo>
                <a:lnTo>
                  <a:pt x="12048" y="17549"/>
                </a:lnTo>
                <a:cubicBezTo>
                  <a:pt x="12097" y="17459"/>
                  <a:pt x="12168" y="17470"/>
                  <a:pt x="12263" y="17558"/>
                </a:cubicBezTo>
                <a:lnTo>
                  <a:pt x="12411" y="17562"/>
                </a:lnTo>
                <a:lnTo>
                  <a:pt x="12413" y="17751"/>
                </a:lnTo>
                <a:cubicBezTo>
                  <a:pt x="12512" y="17937"/>
                  <a:pt x="12527" y="18214"/>
                  <a:pt x="12504" y="19062"/>
                </a:cubicBezTo>
                <a:cubicBezTo>
                  <a:pt x="12474" y="20194"/>
                  <a:pt x="12484" y="20261"/>
                  <a:pt x="12680" y="20180"/>
                </a:cubicBezTo>
                <a:cubicBezTo>
                  <a:pt x="12795" y="20133"/>
                  <a:pt x="12919" y="20199"/>
                  <a:pt x="12956" y="20325"/>
                </a:cubicBezTo>
                <a:cubicBezTo>
                  <a:pt x="12999" y="20477"/>
                  <a:pt x="13605" y="20555"/>
                  <a:pt x="14754" y="20555"/>
                </a:cubicBezTo>
                <a:lnTo>
                  <a:pt x="15664" y="20555"/>
                </a:lnTo>
                <a:cubicBezTo>
                  <a:pt x="16197" y="20477"/>
                  <a:pt x="16328" y="20287"/>
                  <a:pt x="16417" y="19877"/>
                </a:cubicBezTo>
                <a:cubicBezTo>
                  <a:pt x="16447" y="19737"/>
                  <a:pt x="16475" y="19272"/>
                  <a:pt x="16495" y="18756"/>
                </a:cubicBezTo>
                <a:lnTo>
                  <a:pt x="16495" y="18615"/>
                </a:lnTo>
                <a:lnTo>
                  <a:pt x="16503" y="16674"/>
                </a:lnTo>
                <a:lnTo>
                  <a:pt x="18401" y="16569"/>
                </a:lnTo>
                <a:cubicBezTo>
                  <a:pt x="19478" y="16510"/>
                  <a:pt x="20242" y="16387"/>
                  <a:pt x="20170" y="16287"/>
                </a:cubicBezTo>
                <a:cubicBezTo>
                  <a:pt x="20091" y="16178"/>
                  <a:pt x="20075" y="16018"/>
                  <a:pt x="20129" y="15867"/>
                </a:cubicBezTo>
                <a:cubicBezTo>
                  <a:pt x="20162" y="15772"/>
                  <a:pt x="20192" y="15475"/>
                  <a:pt x="20213" y="15145"/>
                </a:cubicBezTo>
                <a:lnTo>
                  <a:pt x="20211" y="13854"/>
                </a:lnTo>
                <a:lnTo>
                  <a:pt x="18614" y="13890"/>
                </a:lnTo>
                <a:lnTo>
                  <a:pt x="17369" y="13915"/>
                </a:lnTo>
                <a:cubicBezTo>
                  <a:pt x="17208" y="13957"/>
                  <a:pt x="17133" y="14021"/>
                  <a:pt x="17096" y="14128"/>
                </a:cubicBezTo>
                <a:cubicBezTo>
                  <a:pt x="17006" y="14392"/>
                  <a:pt x="16997" y="14390"/>
                  <a:pt x="16948" y="14120"/>
                </a:cubicBezTo>
                <a:cubicBezTo>
                  <a:pt x="16920" y="13962"/>
                  <a:pt x="16927" y="13551"/>
                  <a:pt x="16965" y="13209"/>
                </a:cubicBezTo>
                <a:cubicBezTo>
                  <a:pt x="16969" y="13174"/>
                  <a:pt x="16973" y="13158"/>
                  <a:pt x="16976" y="13128"/>
                </a:cubicBezTo>
                <a:cubicBezTo>
                  <a:pt x="16984" y="12949"/>
                  <a:pt x="17006" y="12829"/>
                  <a:pt x="17046" y="12753"/>
                </a:cubicBezTo>
                <a:cubicBezTo>
                  <a:pt x="17075" y="12669"/>
                  <a:pt x="17116" y="12633"/>
                  <a:pt x="17173" y="12632"/>
                </a:cubicBezTo>
                <a:cubicBezTo>
                  <a:pt x="17180" y="12629"/>
                  <a:pt x="17184" y="12626"/>
                  <a:pt x="17192" y="12624"/>
                </a:cubicBezTo>
                <a:cubicBezTo>
                  <a:pt x="17349" y="12576"/>
                  <a:pt x="17411" y="12415"/>
                  <a:pt x="17411" y="12059"/>
                </a:cubicBezTo>
                <a:cubicBezTo>
                  <a:pt x="17411" y="11343"/>
                  <a:pt x="17553" y="11267"/>
                  <a:pt x="17761" y="11841"/>
                </a:cubicBezTo>
                <a:cubicBezTo>
                  <a:pt x="17801" y="11912"/>
                  <a:pt x="17841" y="12015"/>
                  <a:pt x="17879" y="12152"/>
                </a:cubicBezTo>
                <a:lnTo>
                  <a:pt x="17937" y="12357"/>
                </a:lnTo>
                <a:lnTo>
                  <a:pt x="17998" y="12547"/>
                </a:lnTo>
                <a:lnTo>
                  <a:pt x="19799" y="12555"/>
                </a:lnTo>
                <a:lnTo>
                  <a:pt x="21600" y="12567"/>
                </a:lnTo>
                <a:lnTo>
                  <a:pt x="21596" y="11595"/>
                </a:lnTo>
                <a:lnTo>
                  <a:pt x="21585" y="10300"/>
                </a:lnTo>
                <a:lnTo>
                  <a:pt x="21568" y="7972"/>
                </a:lnTo>
                <a:lnTo>
                  <a:pt x="20720" y="7972"/>
                </a:lnTo>
                <a:cubicBezTo>
                  <a:pt x="20009" y="7972"/>
                  <a:pt x="19857" y="8026"/>
                  <a:pt x="19857" y="8291"/>
                </a:cubicBezTo>
                <a:cubicBezTo>
                  <a:pt x="19857" y="8342"/>
                  <a:pt x="19844" y="8398"/>
                  <a:pt x="19827" y="8452"/>
                </a:cubicBezTo>
                <a:cubicBezTo>
                  <a:pt x="19809" y="8729"/>
                  <a:pt x="19734" y="8821"/>
                  <a:pt x="19488" y="8900"/>
                </a:cubicBezTo>
                <a:cubicBezTo>
                  <a:pt x="19487" y="8900"/>
                  <a:pt x="19486" y="8899"/>
                  <a:pt x="19485" y="8900"/>
                </a:cubicBezTo>
                <a:cubicBezTo>
                  <a:pt x="19429" y="8923"/>
                  <a:pt x="19379" y="8919"/>
                  <a:pt x="19344" y="8876"/>
                </a:cubicBezTo>
                <a:cubicBezTo>
                  <a:pt x="19304" y="8825"/>
                  <a:pt x="19269" y="8599"/>
                  <a:pt x="19269" y="8375"/>
                </a:cubicBezTo>
                <a:cubicBezTo>
                  <a:pt x="19269" y="8139"/>
                  <a:pt x="19223" y="8046"/>
                  <a:pt x="19045" y="8004"/>
                </a:cubicBezTo>
                <a:cubicBezTo>
                  <a:pt x="18996" y="7997"/>
                  <a:pt x="18915" y="7990"/>
                  <a:pt x="18833" y="7980"/>
                </a:cubicBezTo>
                <a:cubicBezTo>
                  <a:pt x="18770" y="7977"/>
                  <a:pt x="18717" y="7972"/>
                  <a:pt x="18633" y="7972"/>
                </a:cubicBezTo>
                <a:cubicBezTo>
                  <a:pt x="18157" y="7972"/>
                  <a:pt x="17998" y="8045"/>
                  <a:pt x="17998" y="8262"/>
                </a:cubicBezTo>
                <a:cubicBezTo>
                  <a:pt x="17998" y="8292"/>
                  <a:pt x="17991" y="8322"/>
                  <a:pt x="17985" y="8355"/>
                </a:cubicBezTo>
                <a:cubicBezTo>
                  <a:pt x="17977" y="8599"/>
                  <a:pt x="17922" y="8768"/>
                  <a:pt x="17815" y="8855"/>
                </a:cubicBezTo>
                <a:cubicBezTo>
                  <a:pt x="17790" y="8876"/>
                  <a:pt x="17768" y="8884"/>
                  <a:pt x="17746" y="8896"/>
                </a:cubicBezTo>
                <a:cubicBezTo>
                  <a:pt x="17626" y="9067"/>
                  <a:pt x="17503" y="9168"/>
                  <a:pt x="17469" y="9049"/>
                </a:cubicBezTo>
                <a:cubicBezTo>
                  <a:pt x="17441" y="8953"/>
                  <a:pt x="17409" y="8297"/>
                  <a:pt x="17399" y="7593"/>
                </a:cubicBezTo>
                <a:cubicBezTo>
                  <a:pt x="17386" y="6667"/>
                  <a:pt x="17340" y="6281"/>
                  <a:pt x="17233" y="6193"/>
                </a:cubicBezTo>
                <a:cubicBezTo>
                  <a:pt x="16972" y="5978"/>
                  <a:pt x="17233" y="5702"/>
                  <a:pt x="17688" y="5640"/>
                </a:cubicBezTo>
                <a:cubicBezTo>
                  <a:pt x="17715" y="5629"/>
                  <a:pt x="17749" y="5624"/>
                  <a:pt x="17783" y="5624"/>
                </a:cubicBezTo>
                <a:cubicBezTo>
                  <a:pt x="17803" y="5623"/>
                  <a:pt x="17816" y="5616"/>
                  <a:pt x="17836" y="5616"/>
                </a:cubicBezTo>
                <a:lnTo>
                  <a:pt x="18375" y="5608"/>
                </a:lnTo>
                <a:lnTo>
                  <a:pt x="18375" y="3849"/>
                </a:lnTo>
                <a:lnTo>
                  <a:pt x="18375" y="1957"/>
                </a:lnTo>
                <a:lnTo>
                  <a:pt x="17607" y="1969"/>
                </a:lnTo>
                <a:cubicBezTo>
                  <a:pt x="16938" y="1980"/>
                  <a:pt x="16829" y="2034"/>
                  <a:pt x="16787" y="2376"/>
                </a:cubicBezTo>
                <a:cubicBezTo>
                  <a:pt x="16691" y="3166"/>
                  <a:pt x="16531" y="2460"/>
                  <a:pt x="16531" y="1247"/>
                </a:cubicBezTo>
                <a:lnTo>
                  <a:pt x="16531" y="432"/>
                </a:lnTo>
                <a:lnTo>
                  <a:pt x="16522" y="0"/>
                </a:lnTo>
                <a:lnTo>
                  <a:pt x="16132" y="0"/>
                </a:lnTo>
                <a:lnTo>
                  <a:pt x="15733" y="0"/>
                </a:lnTo>
                <a:close/>
                <a:moveTo>
                  <a:pt x="15780" y="3647"/>
                </a:moveTo>
                <a:cubicBezTo>
                  <a:pt x="15822" y="3633"/>
                  <a:pt x="15867" y="3678"/>
                  <a:pt x="15891" y="3760"/>
                </a:cubicBezTo>
                <a:cubicBezTo>
                  <a:pt x="15922" y="3869"/>
                  <a:pt x="15904" y="4011"/>
                  <a:pt x="15853" y="4079"/>
                </a:cubicBezTo>
                <a:cubicBezTo>
                  <a:pt x="15802" y="4146"/>
                  <a:pt x="15737" y="4111"/>
                  <a:pt x="15705" y="4002"/>
                </a:cubicBezTo>
                <a:cubicBezTo>
                  <a:pt x="15674" y="3893"/>
                  <a:pt x="15690" y="3751"/>
                  <a:pt x="15741" y="3683"/>
                </a:cubicBezTo>
                <a:cubicBezTo>
                  <a:pt x="15754" y="3666"/>
                  <a:pt x="15766" y="3652"/>
                  <a:pt x="15780" y="3647"/>
                </a:cubicBezTo>
                <a:close/>
                <a:moveTo>
                  <a:pt x="14485" y="5632"/>
                </a:moveTo>
                <a:cubicBezTo>
                  <a:pt x="15737" y="5642"/>
                  <a:pt x="16990" y="5728"/>
                  <a:pt x="17059" y="5878"/>
                </a:cubicBezTo>
                <a:cubicBezTo>
                  <a:pt x="17137" y="6050"/>
                  <a:pt x="17097" y="6240"/>
                  <a:pt x="16907" y="6592"/>
                </a:cubicBezTo>
                <a:cubicBezTo>
                  <a:pt x="16764" y="6857"/>
                  <a:pt x="16633" y="7254"/>
                  <a:pt x="16613" y="7472"/>
                </a:cubicBezTo>
                <a:cubicBezTo>
                  <a:pt x="16580" y="7837"/>
                  <a:pt x="16453" y="7870"/>
                  <a:pt x="14917" y="7923"/>
                </a:cubicBezTo>
                <a:cubicBezTo>
                  <a:pt x="14005" y="7955"/>
                  <a:pt x="13216" y="8073"/>
                  <a:pt x="13163" y="8186"/>
                </a:cubicBezTo>
                <a:cubicBezTo>
                  <a:pt x="12961" y="8620"/>
                  <a:pt x="12815" y="8339"/>
                  <a:pt x="12815" y="7516"/>
                </a:cubicBezTo>
                <a:cubicBezTo>
                  <a:pt x="12815" y="6963"/>
                  <a:pt x="12786" y="6923"/>
                  <a:pt x="12426" y="6923"/>
                </a:cubicBezTo>
                <a:cubicBezTo>
                  <a:pt x="12131" y="6923"/>
                  <a:pt x="12012" y="6815"/>
                  <a:pt x="11928" y="6479"/>
                </a:cubicBezTo>
                <a:cubicBezTo>
                  <a:pt x="11857" y="6195"/>
                  <a:pt x="11850" y="5964"/>
                  <a:pt x="11911" y="5834"/>
                </a:cubicBezTo>
                <a:cubicBezTo>
                  <a:pt x="11980" y="5685"/>
                  <a:pt x="13233" y="5622"/>
                  <a:pt x="14485" y="5632"/>
                </a:cubicBezTo>
                <a:close/>
                <a:moveTo>
                  <a:pt x="10099" y="5769"/>
                </a:moveTo>
                <a:cubicBezTo>
                  <a:pt x="10979" y="5769"/>
                  <a:pt x="11552" y="5847"/>
                  <a:pt x="11567" y="5975"/>
                </a:cubicBezTo>
                <a:cubicBezTo>
                  <a:pt x="11580" y="6090"/>
                  <a:pt x="11472" y="6217"/>
                  <a:pt x="11327" y="6253"/>
                </a:cubicBezTo>
                <a:cubicBezTo>
                  <a:pt x="11101" y="6309"/>
                  <a:pt x="11061" y="6428"/>
                  <a:pt x="11035" y="7092"/>
                </a:cubicBezTo>
                <a:lnTo>
                  <a:pt x="11005" y="7867"/>
                </a:lnTo>
                <a:lnTo>
                  <a:pt x="10103" y="7928"/>
                </a:lnTo>
                <a:cubicBezTo>
                  <a:pt x="9383" y="7976"/>
                  <a:pt x="9213" y="8046"/>
                  <a:pt x="9255" y="8279"/>
                </a:cubicBezTo>
                <a:cubicBezTo>
                  <a:pt x="9318" y="8630"/>
                  <a:pt x="8946" y="9101"/>
                  <a:pt x="8740" y="8932"/>
                </a:cubicBezTo>
                <a:cubicBezTo>
                  <a:pt x="8645" y="8854"/>
                  <a:pt x="8615" y="8665"/>
                  <a:pt x="8656" y="8391"/>
                </a:cubicBezTo>
                <a:cubicBezTo>
                  <a:pt x="8714" y="7997"/>
                  <a:pt x="8675" y="7972"/>
                  <a:pt x="8017" y="7972"/>
                </a:cubicBezTo>
                <a:cubicBezTo>
                  <a:pt x="7426" y="7972"/>
                  <a:pt x="7325" y="8019"/>
                  <a:pt x="7373" y="8291"/>
                </a:cubicBezTo>
                <a:cubicBezTo>
                  <a:pt x="7411" y="8501"/>
                  <a:pt x="7355" y="8680"/>
                  <a:pt x="7212" y="8795"/>
                </a:cubicBezTo>
                <a:cubicBezTo>
                  <a:pt x="6942" y="9014"/>
                  <a:pt x="6847" y="8902"/>
                  <a:pt x="6847" y="8375"/>
                </a:cubicBezTo>
                <a:cubicBezTo>
                  <a:pt x="6847" y="8003"/>
                  <a:pt x="6773" y="7972"/>
                  <a:pt x="5973" y="7972"/>
                </a:cubicBezTo>
                <a:cubicBezTo>
                  <a:pt x="5142" y="7972"/>
                  <a:pt x="5099" y="7995"/>
                  <a:pt x="5069" y="8444"/>
                </a:cubicBezTo>
                <a:cubicBezTo>
                  <a:pt x="5048" y="8760"/>
                  <a:pt x="4967" y="8921"/>
                  <a:pt x="4824" y="8936"/>
                </a:cubicBezTo>
                <a:cubicBezTo>
                  <a:pt x="4564" y="8964"/>
                  <a:pt x="4398" y="8650"/>
                  <a:pt x="4468" y="8258"/>
                </a:cubicBezTo>
                <a:cubicBezTo>
                  <a:pt x="4509" y="8031"/>
                  <a:pt x="4386" y="7972"/>
                  <a:pt x="3897" y="7972"/>
                </a:cubicBezTo>
                <a:cubicBezTo>
                  <a:pt x="3378" y="7972"/>
                  <a:pt x="3253" y="8042"/>
                  <a:pt x="3150" y="8396"/>
                </a:cubicBezTo>
                <a:cubicBezTo>
                  <a:pt x="2964" y="9036"/>
                  <a:pt x="2676" y="8612"/>
                  <a:pt x="2660" y="7673"/>
                </a:cubicBezTo>
                <a:cubicBezTo>
                  <a:pt x="2653" y="7268"/>
                  <a:pt x="2691" y="6881"/>
                  <a:pt x="2744" y="6810"/>
                </a:cubicBezTo>
                <a:cubicBezTo>
                  <a:pt x="2798" y="6739"/>
                  <a:pt x="4154" y="6691"/>
                  <a:pt x="5760" y="6701"/>
                </a:cubicBezTo>
                <a:lnTo>
                  <a:pt x="8680" y="6717"/>
                </a:lnTo>
                <a:lnTo>
                  <a:pt x="8669" y="6241"/>
                </a:lnTo>
                <a:cubicBezTo>
                  <a:pt x="8657" y="5768"/>
                  <a:pt x="8662" y="5769"/>
                  <a:pt x="10099" y="5769"/>
                </a:cubicBezTo>
                <a:close/>
                <a:moveTo>
                  <a:pt x="16198" y="9630"/>
                </a:moveTo>
                <a:cubicBezTo>
                  <a:pt x="16238" y="9623"/>
                  <a:pt x="16290" y="9641"/>
                  <a:pt x="16355" y="9678"/>
                </a:cubicBezTo>
                <a:cubicBezTo>
                  <a:pt x="16505" y="9764"/>
                  <a:pt x="16547" y="9820"/>
                  <a:pt x="16568" y="10372"/>
                </a:cubicBezTo>
                <a:cubicBezTo>
                  <a:pt x="16593" y="10034"/>
                  <a:pt x="16631" y="9751"/>
                  <a:pt x="16679" y="9751"/>
                </a:cubicBezTo>
                <a:cubicBezTo>
                  <a:pt x="16733" y="9751"/>
                  <a:pt x="16789" y="10165"/>
                  <a:pt x="16806" y="10671"/>
                </a:cubicBezTo>
                <a:cubicBezTo>
                  <a:pt x="16837" y="11597"/>
                  <a:pt x="16695" y="12257"/>
                  <a:pt x="16587" y="11740"/>
                </a:cubicBezTo>
                <a:cubicBezTo>
                  <a:pt x="16587" y="11962"/>
                  <a:pt x="16583" y="12146"/>
                  <a:pt x="16580" y="12321"/>
                </a:cubicBezTo>
                <a:cubicBezTo>
                  <a:pt x="16586" y="12303"/>
                  <a:pt x="16589" y="12281"/>
                  <a:pt x="16598" y="12269"/>
                </a:cubicBezTo>
                <a:cubicBezTo>
                  <a:pt x="16638" y="12215"/>
                  <a:pt x="16690" y="12239"/>
                  <a:pt x="16714" y="12325"/>
                </a:cubicBezTo>
                <a:cubicBezTo>
                  <a:pt x="16739" y="12411"/>
                  <a:pt x="16726" y="12526"/>
                  <a:pt x="16686" y="12579"/>
                </a:cubicBezTo>
                <a:cubicBezTo>
                  <a:pt x="16667" y="12604"/>
                  <a:pt x="16648" y="12608"/>
                  <a:pt x="16628" y="12599"/>
                </a:cubicBezTo>
                <a:cubicBezTo>
                  <a:pt x="16608" y="12591"/>
                  <a:pt x="16589" y="12568"/>
                  <a:pt x="16576" y="12531"/>
                </a:cubicBezTo>
                <a:cubicBezTo>
                  <a:pt x="16570" y="12698"/>
                  <a:pt x="16561" y="12815"/>
                  <a:pt x="16550" y="12837"/>
                </a:cubicBezTo>
                <a:cubicBezTo>
                  <a:pt x="16516" y="12900"/>
                  <a:pt x="16403" y="12903"/>
                  <a:pt x="16299" y="12845"/>
                </a:cubicBezTo>
                <a:cubicBezTo>
                  <a:pt x="16072" y="12720"/>
                  <a:pt x="15983" y="12038"/>
                  <a:pt x="16024" y="10739"/>
                </a:cubicBezTo>
                <a:cubicBezTo>
                  <a:pt x="16049" y="9922"/>
                  <a:pt x="16076" y="9652"/>
                  <a:pt x="16198" y="9630"/>
                </a:cubicBezTo>
                <a:close/>
                <a:moveTo>
                  <a:pt x="14431" y="10590"/>
                </a:moveTo>
                <a:cubicBezTo>
                  <a:pt x="14452" y="10601"/>
                  <a:pt x="14471" y="10628"/>
                  <a:pt x="14483" y="10671"/>
                </a:cubicBezTo>
                <a:cubicBezTo>
                  <a:pt x="14508" y="10757"/>
                  <a:pt x="14495" y="10872"/>
                  <a:pt x="14455" y="10925"/>
                </a:cubicBezTo>
                <a:cubicBezTo>
                  <a:pt x="14415" y="10978"/>
                  <a:pt x="14364" y="10951"/>
                  <a:pt x="14339" y="10865"/>
                </a:cubicBezTo>
                <a:cubicBezTo>
                  <a:pt x="14314" y="10778"/>
                  <a:pt x="14327" y="10664"/>
                  <a:pt x="14367" y="10610"/>
                </a:cubicBezTo>
                <a:cubicBezTo>
                  <a:pt x="14387" y="10584"/>
                  <a:pt x="14409" y="10579"/>
                  <a:pt x="14431" y="10590"/>
                </a:cubicBezTo>
                <a:close/>
                <a:moveTo>
                  <a:pt x="8594" y="12575"/>
                </a:moveTo>
                <a:cubicBezTo>
                  <a:pt x="9960" y="12580"/>
                  <a:pt x="11398" y="12623"/>
                  <a:pt x="11739" y="12696"/>
                </a:cubicBezTo>
                <a:cubicBezTo>
                  <a:pt x="12831" y="12932"/>
                  <a:pt x="12739" y="13553"/>
                  <a:pt x="11638" y="13382"/>
                </a:cubicBezTo>
                <a:cubicBezTo>
                  <a:pt x="11187" y="13312"/>
                  <a:pt x="11054" y="13358"/>
                  <a:pt x="11054" y="13580"/>
                </a:cubicBezTo>
                <a:cubicBezTo>
                  <a:pt x="11054" y="13738"/>
                  <a:pt x="11091" y="13815"/>
                  <a:pt x="11138" y="13753"/>
                </a:cubicBezTo>
                <a:cubicBezTo>
                  <a:pt x="11184" y="13691"/>
                  <a:pt x="11296" y="13816"/>
                  <a:pt x="11385" y="14027"/>
                </a:cubicBezTo>
                <a:cubicBezTo>
                  <a:pt x="11627" y="14600"/>
                  <a:pt x="11424" y="14809"/>
                  <a:pt x="10567" y="14871"/>
                </a:cubicBezTo>
                <a:cubicBezTo>
                  <a:pt x="10165" y="14900"/>
                  <a:pt x="9802" y="14968"/>
                  <a:pt x="9760" y="15024"/>
                </a:cubicBezTo>
                <a:cubicBezTo>
                  <a:pt x="9718" y="15080"/>
                  <a:pt x="9683" y="15446"/>
                  <a:pt x="9683" y="15839"/>
                </a:cubicBezTo>
                <a:cubicBezTo>
                  <a:pt x="9683" y="16319"/>
                  <a:pt x="9625" y="16624"/>
                  <a:pt x="9504" y="16763"/>
                </a:cubicBezTo>
                <a:cubicBezTo>
                  <a:pt x="9307" y="16988"/>
                  <a:pt x="9097" y="16705"/>
                  <a:pt x="9097" y="16214"/>
                </a:cubicBezTo>
                <a:cubicBezTo>
                  <a:pt x="9097" y="15894"/>
                  <a:pt x="8843" y="15845"/>
                  <a:pt x="8755" y="16150"/>
                </a:cubicBezTo>
                <a:cubicBezTo>
                  <a:pt x="8722" y="16265"/>
                  <a:pt x="8614" y="16359"/>
                  <a:pt x="8515" y="16359"/>
                </a:cubicBezTo>
                <a:cubicBezTo>
                  <a:pt x="8417" y="16359"/>
                  <a:pt x="8310" y="16501"/>
                  <a:pt x="8279" y="16674"/>
                </a:cubicBezTo>
                <a:cubicBezTo>
                  <a:pt x="8177" y="17248"/>
                  <a:pt x="7727" y="16881"/>
                  <a:pt x="7727" y="16222"/>
                </a:cubicBezTo>
                <a:cubicBezTo>
                  <a:pt x="7727" y="16041"/>
                  <a:pt x="7507" y="15938"/>
                  <a:pt x="7018" y="15895"/>
                </a:cubicBezTo>
                <a:cubicBezTo>
                  <a:pt x="6364" y="15839"/>
                  <a:pt x="6307" y="15799"/>
                  <a:pt x="6278" y="15359"/>
                </a:cubicBezTo>
                <a:cubicBezTo>
                  <a:pt x="6258" y="15048"/>
                  <a:pt x="6189" y="14901"/>
                  <a:pt x="6082" y="14939"/>
                </a:cubicBezTo>
                <a:cubicBezTo>
                  <a:pt x="5951" y="14986"/>
                  <a:pt x="5907" y="14772"/>
                  <a:pt x="5865" y="13878"/>
                </a:cubicBezTo>
                <a:cubicBezTo>
                  <a:pt x="5836" y="13264"/>
                  <a:pt x="5844" y="12723"/>
                  <a:pt x="5880" y="12676"/>
                </a:cubicBezTo>
                <a:cubicBezTo>
                  <a:pt x="5934" y="12604"/>
                  <a:pt x="7228" y="12571"/>
                  <a:pt x="8594" y="12575"/>
                </a:cubicBezTo>
                <a:close/>
                <a:moveTo>
                  <a:pt x="16815" y="12575"/>
                </a:moveTo>
                <a:cubicBezTo>
                  <a:pt x="16837" y="12586"/>
                  <a:pt x="16857" y="12613"/>
                  <a:pt x="16870" y="12656"/>
                </a:cubicBezTo>
                <a:cubicBezTo>
                  <a:pt x="16894" y="12742"/>
                  <a:pt x="16882" y="12857"/>
                  <a:pt x="16842" y="12910"/>
                </a:cubicBezTo>
                <a:cubicBezTo>
                  <a:pt x="16802" y="12963"/>
                  <a:pt x="16748" y="12936"/>
                  <a:pt x="16724" y="12849"/>
                </a:cubicBezTo>
                <a:cubicBezTo>
                  <a:pt x="16699" y="12763"/>
                  <a:pt x="16712" y="12649"/>
                  <a:pt x="16752" y="12595"/>
                </a:cubicBezTo>
                <a:cubicBezTo>
                  <a:pt x="16772" y="12569"/>
                  <a:pt x="16794" y="12564"/>
                  <a:pt x="16815" y="12575"/>
                </a:cubicBezTo>
                <a:close/>
                <a:moveTo>
                  <a:pt x="13558" y="12632"/>
                </a:moveTo>
                <a:cubicBezTo>
                  <a:pt x="13929" y="12627"/>
                  <a:pt x="14299" y="12657"/>
                  <a:pt x="14350" y="12724"/>
                </a:cubicBezTo>
                <a:cubicBezTo>
                  <a:pt x="14412" y="12807"/>
                  <a:pt x="14404" y="12979"/>
                  <a:pt x="14322" y="13334"/>
                </a:cubicBezTo>
                <a:cubicBezTo>
                  <a:pt x="14208" y="13824"/>
                  <a:pt x="14201" y="13830"/>
                  <a:pt x="13564" y="13830"/>
                </a:cubicBezTo>
                <a:cubicBezTo>
                  <a:pt x="12927" y="13830"/>
                  <a:pt x="12921" y="13824"/>
                  <a:pt x="12808" y="13334"/>
                </a:cubicBezTo>
                <a:cubicBezTo>
                  <a:pt x="12742" y="13050"/>
                  <a:pt x="12722" y="12799"/>
                  <a:pt x="12763" y="12745"/>
                </a:cubicBezTo>
                <a:cubicBezTo>
                  <a:pt x="12815" y="12676"/>
                  <a:pt x="13187" y="12636"/>
                  <a:pt x="13558" y="12632"/>
                </a:cubicBezTo>
                <a:close/>
                <a:moveTo>
                  <a:pt x="15430" y="15552"/>
                </a:moveTo>
                <a:cubicBezTo>
                  <a:pt x="15452" y="15563"/>
                  <a:pt x="15472" y="15590"/>
                  <a:pt x="15484" y="15633"/>
                </a:cubicBezTo>
                <a:cubicBezTo>
                  <a:pt x="15509" y="15719"/>
                  <a:pt x="15496" y="15834"/>
                  <a:pt x="15456" y="15887"/>
                </a:cubicBezTo>
                <a:cubicBezTo>
                  <a:pt x="15416" y="15941"/>
                  <a:pt x="15363" y="15913"/>
                  <a:pt x="15338" y="15827"/>
                </a:cubicBezTo>
                <a:cubicBezTo>
                  <a:pt x="15314" y="15741"/>
                  <a:pt x="15326" y="15626"/>
                  <a:pt x="15367" y="15573"/>
                </a:cubicBezTo>
                <a:cubicBezTo>
                  <a:pt x="15387" y="15546"/>
                  <a:pt x="15409" y="15542"/>
                  <a:pt x="15430" y="15552"/>
                </a:cubicBezTo>
                <a:close/>
                <a:moveTo>
                  <a:pt x="14893" y="18691"/>
                </a:moveTo>
                <a:cubicBezTo>
                  <a:pt x="14914" y="18702"/>
                  <a:pt x="14933" y="18729"/>
                  <a:pt x="14945" y="18772"/>
                </a:cubicBezTo>
                <a:cubicBezTo>
                  <a:pt x="14970" y="18858"/>
                  <a:pt x="14957" y="18973"/>
                  <a:pt x="14917" y="19026"/>
                </a:cubicBezTo>
                <a:cubicBezTo>
                  <a:pt x="14877" y="19079"/>
                  <a:pt x="14824" y="19056"/>
                  <a:pt x="14799" y="18970"/>
                </a:cubicBezTo>
                <a:cubicBezTo>
                  <a:pt x="14775" y="18883"/>
                  <a:pt x="14787" y="18769"/>
                  <a:pt x="14827" y="18715"/>
                </a:cubicBezTo>
                <a:cubicBezTo>
                  <a:pt x="14847" y="18689"/>
                  <a:pt x="14872" y="18680"/>
                  <a:pt x="14893" y="18691"/>
                </a:cubicBezTo>
                <a:close/>
                <a:moveTo>
                  <a:pt x="14047" y="19022"/>
                </a:moveTo>
                <a:cubicBezTo>
                  <a:pt x="14068" y="19033"/>
                  <a:pt x="14087" y="19064"/>
                  <a:pt x="14099" y="19107"/>
                </a:cubicBezTo>
                <a:cubicBezTo>
                  <a:pt x="14124" y="19193"/>
                  <a:pt x="14111" y="19304"/>
                  <a:pt x="14071" y="19357"/>
                </a:cubicBezTo>
                <a:cubicBezTo>
                  <a:pt x="14031" y="19410"/>
                  <a:pt x="13978" y="19383"/>
                  <a:pt x="13953" y="19296"/>
                </a:cubicBezTo>
                <a:cubicBezTo>
                  <a:pt x="13928" y="19210"/>
                  <a:pt x="13941" y="19099"/>
                  <a:pt x="13981" y="19046"/>
                </a:cubicBezTo>
                <a:cubicBezTo>
                  <a:pt x="14001" y="19020"/>
                  <a:pt x="14025" y="19011"/>
                  <a:pt x="14047" y="19022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217" name="pasted-movie.png" descr="pasted-movie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7019678" y="8104412"/>
            <a:ext cx="4362857" cy="508930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32" presetID="4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7" dur="10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Class="entr" nodeType="afterEffect" presetSubtype="32" presetID="4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0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11" dur="1000"/>
                                        <p:tgtEl>
                                          <p:spTgt spid="20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Class="entr" nodeType="withEffect" presetSubtype="32" presetID="4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2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14" dur="1000"/>
                                        <p:tgtEl>
                                          <p:spTgt spid="2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Class="entr" nodeType="afterEffect" presetSubtype="32" presetID="4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2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18" dur="1000"/>
                                        <p:tgtEl>
                                          <p:spTgt spid="21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Class="entr" nodeType="withEffect" presetSubtype="32" presetID="4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21" dur="1000"/>
                                        <p:tgtEl>
                                          <p:spTgt spid="2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Class="entr" nodeType="afterEffect" presetSubtype="32" presetID="4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25" dur="10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000"/>
                            </p:stCondLst>
                            <p:childTnLst>
                              <p:par>
                                <p:cTn id="27" presetClass="entr" nodeType="afterEffect" presetSubtype="32" presetID="4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29" dur="10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Class="entr" nodeType="clickEffect" presetSubtype="32" presetID="4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34" dur="10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Class="entr" nodeType="clickEffect" presetSubtype="32" presetID="4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39" dur="10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Class="entr" nodeType="clickEffect" presetSubtype="32" presetID="4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3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44" dur="10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Class="entr" nodeType="clickEffect" presetSubtype="32" presetID="4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8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49" dur="10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Class="entr" nodeType="clickEffect" presetSubtype="32" presetID="4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3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54" dur="10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13" grpId="9"/>
      <p:bldP build="whole" bldLvl="1" animBg="1" rev="0" advAuto="0" spid="211" grpId="4"/>
      <p:bldP build="whole" bldLvl="1" animBg="1" rev="0" advAuto="0" spid="217" grpId="10"/>
      <p:bldP build="whole" bldLvl="1" animBg="1" rev="0" advAuto="0" spid="216" grpId="8"/>
      <p:bldP build="p" bldLvl="5" animBg="1" rev="0" advAuto="0" spid="210" grpId="3"/>
      <p:bldP build="whole" bldLvl="1" animBg="1" rev="0" advAuto="0" spid="215" grpId="7"/>
      <p:bldP build="whole" bldLvl="1" animBg="1" rev="0" advAuto="0" spid="214" grpId="6"/>
      <p:bldP build="whole" bldLvl="1" animBg="1" rev="0" advAuto="0" spid="212" grpId="5"/>
      <p:bldP build="p" bldLvl="5" animBg="1" rev="0" advAuto="0" spid="209" grpId="2"/>
      <p:bldP build="whole" bldLvl="1" animBg="1" rev="0" advAuto="0" spid="208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Core Features of Azure DevOp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16479">
              <a:defRPr spc="-95" sz="9500"/>
            </a:lvl1pPr>
          </a:lstStyle>
          <a:p>
            <a:pPr/>
            <a:r>
              <a:t>Core Features of Azure DevOps</a:t>
            </a:r>
          </a:p>
        </p:txBody>
      </p:sp>
      <p:sp>
        <p:nvSpPr>
          <p:cNvPr id="220" name="Boards: Agile project management tools (work items, boards, sprints)…"/>
          <p:cNvSpPr txBox="1"/>
          <p:nvPr>
            <p:ph type="body" sz="half" idx="1"/>
          </p:nvPr>
        </p:nvSpPr>
        <p:spPr>
          <a:xfrm>
            <a:off x="1973600" y="3220263"/>
            <a:ext cx="9520474" cy="8256012"/>
          </a:xfrm>
          <a:prstGeom prst="rect">
            <a:avLst/>
          </a:prstGeom>
        </p:spPr>
        <p:txBody>
          <a:bodyPr/>
          <a:lstStyle/>
          <a:p>
            <a:pPr/>
            <a:r>
              <a:rPr b="1">
                <a:latin typeface="Graphik"/>
                <a:ea typeface="Graphik"/>
                <a:cs typeface="Graphik"/>
                <a:sym typeface="Graphik"/>
              </a:rPr>
              <a:t>Boards</a:t>
            </a:r>
            <a:r>
              <a:t>: Agile project management tools (work items, boards, sprints)</a:t>
            </a:r>
          </a:p>
          <a:p>
            <a:pPr/>
            <a:r>
              <a:rPr b="1">
                <a:latin typeface="Graphik"/>
                <a:ea typeface="Graphik"/>
                <a:cs typeface="Graphik"/>
                <a:sym typeface="Graphik"/>
              </a:rPr>
              <a:t>Repositories</a:t>
            </a:r>
            <a:r>
              <a:t>: Source control using Git</a:t>
            </a:r>
          </a:p>
          <a:p>
            <a:pPr/>
            <a:r>
              <a:rPr b="1">
                <a:latin typeface="Graphik"/>
                <a:ea typeface="Graphik"/>
                <a:cs typeface="Graphik"/>
                <a:sym typeface="Graphik"/>
              </a:rPr>
              <a:t>Pipelines</a:t>
            </a:r>
            <a:r>
              <a:t>: Continuous Integration/Continuous Deployment (CI/CD)</a:t>
            </a:r>
          </a:p>
          <a:p>
            <a:pPr/>
            <a:r>
              <a:rPr b="1">
                <a:latin typeface="Graphik"/>
                <a:ea typeface="Graphik"/>
                <a:cs typeface="Graphik"/>
                <a:sym typeface="Graphik"/>
              </a:rPr>
              <a:t>Artifacts</a:t>
            </a:r>
            <a:r>
              <a:t>: Package management</a:t>
            </a:r>
          </a:p>
          <a:p>
            <a:pPr/>
            <a:r>
              <a:rPr b="1">
                <a:latin typeface="Graphik"/>
                <a:ea typeface="Graphik"/>
                <a:cs typeface="Graphik"/>
                <a:sym typeface="Graphik"/>
              </a:rPr>
              <a:t>Test Plans</a:t>
            </a:r>
            <a:r>
              <a:t>: Manual and automated testing</a:t>
            </a:r>
          </a:p>
        </p:txBody>
      </p:sp>
      <p:pic>
        <p:nvPicPr>
          <p:cNvPr id="221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rcRect l="22691" t="13460" r="22688" b="13425"/>
          <a:stretch>
            <a:fillRect/>
          </a:stretch>
        </p:blipFill>
        <p:spPr>
          <a:xfrm>
            <a:off x="12657793" y="2740374"/>
            <a:ext cx="2803923" cy="28171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88" fill="norm" stroke="1" extrusionOk="0">
                <a:moveTo>
                  <a:pt x="822" y="0"/>
                </a:moveTo>
                <a:lnTo>
                  <a:pt x="563" y="106"/>
                </a:lnTo>
                <a:cubicBezTo>
                  <a:pt x="388" y="178"/>
                  <a:pt x="257" y="273"/>
                  <a:pt x="153" y="401"/>
                </a:cubicBezTo>
                <a:lnTo>
                  <a:pt x="0" y="590"/>
                </a:lnTo>
                <a:lnTo>
                  <a:pt x="0" y="8181"/>
                </a:lnTo>
                <a:lnTo>
                  <a:pt x="0" y="15775"/>
                </a:lnTo>
                <a:lnTo>
                  <a:pt x="183" y="15961"/>
                </a:lnTo>
                <a:cubicBezTo>
                  <a:pt x="546" y="16333"/>
                  <a:pt x="182" y="16306"/>
                  <a:pt x="4818" y="16332"/>
                </a:cubicBezTo>
                <a:lnTo>
                  <a:pt x="8949" y="16353"/>
                </a:lnTo>
                <a:lnTo>
                  <a:pt x="8961" y="16466"/>
                </a:lnTo>
                <a:cubicBezTo>
                  <a:pt x="8974" y="16585"/>
                  <a:pt x="9050" y="16881"/>
                  <a:pt x="9108" y="17034"/>
                </a:cubicBezTo>
                <a:cubicBezTo>
                  <a:pt x="9127" y="17084"/>
                  <a:pt x="9168" y="17208"/>
                  <a:pt x="9199" y="17308"/>
                </a:cubicBezTo>
                <a:cubicBezTo>
                  <a:pt x="9490" y="18225"/>
                  <a:pt x="10127" y="19176"/>
                  <a:pt x="10951" y="19933"/>
                </a:cubicBezTo>
                <a:cubicBezTo>
                  <a:pt x="11904" y="20807"/>
                  <a:pt x="13185" y="21398"/>
                  <a:pt x="14476" y="21554"/>
                </a:cubicBezTo>
                <a:cubicBezTo>
                  <a:pt x="14857" y="21600"/>
                  <a:pt x="15749" y="21599"/>
                  <a:pt x="16051" y="21554"/>
                </a:cubicBezTo>
                <a:cubicBezTo>
                  <a:pt x="16594" y="21472"/>
                  <a:pt x="17145" y="21330"/>
                  <a:pt x="17625" y="21146"/>
                </a:cubicBezTo>
                <a:cubicBezTo>
                  <a:pt x="17902" y="21041"/>
                  <a:pt x="18160" y="20931"/>
                  <a:pt x="18197" y="20903"/>
                </a:cubicBezTo>
                <a:cubicBezTo>
                  <a:pt x="18235" y="20875"/>
                  <a:pt x="18362" y="20801"/>
                  <a:pt x="18482" y="20739"/>
                </a:cubicBezTo>
                <a:cubicBezTo>
                  <a:pt x="18601" y="20677"/>
                  <a:pt x="18899" y="20476"/>
                  <a:pt x="19142" y="20295"/>
                </a:cubicBezTo>
                <a:cubicBezTo>
                  <a:pt x="20005" y="19652"/>
                  <a:pt x="20655" y="18847"/>
                  <a:pt x="21099" y="17874"/>
                </a:cubicBezTo>
                <a:cubicBezTo>
                  <a:pt x="21138" y="17786"/>
                  <a:pt x="21212" y="17624"/>
                  <a:pt x="21264" y="17512"/>
                </a:cubicBezTo>
                <a:cubicBezTo>
                  <a:pt x="21315" y="17400"/>
                  <a:pt x="21370" y="17229"/>
                  <a:pt x="21383" y="17135"/>
                </a:cubicBezTo>
                <a:cubicBezTo>
                  <a:pt x="21396" y="17041"/>
                  <a:pt x="21422" y="16954"/>
                  <a:pt x="21444" y="16940"/>
                </a:cubicBezTo>
                <a:cubicBezTo>
                  <a:pt x="21466" y="16927"/>
                  <a:pt x="21484" y="16860"/>
                  <a:pt x="21484" y="16791"/>
                </a:cubicBezTo>
                <a:cubicBezTo>
                  <a:pt x="21484" y="16723"/>
                  <a:pt x="21511" y="16643"/>
                  <a:pt x="21542" y="16612"/>
                </a:cubicBezTo>
                <a:cubicBezTo>
                  <a:pt x="21585" y="16569"/>
                  <a:pt x="21600" y="16232"/>
                  <a:pt x="21600" y="15246"/>
                </a:cubicBezTo>
                <a:cubicBezTo>
                  <a:pt x="21600" y="14294"/>
                  <a:pt x="21583" y="13904"/>
                  <a:pt x="21542" y="13817"/>
                </a:cubicBezTo>
                <a:cubicBezTo>
                  <a:pt x="21427" y="13573"/>
                  <a:pt x="21399" y="13489"/>
                  <a:pt x="21371" y="13300"/>
                </a:cubicBezTo>
                <a:cubicBezTo>
                  <a:pt x="21355" y="13194"/>
                  <a:pt x="21320" y="13095"/>
                  <a:pt x="21297" y="13081"/>
                </a:cubicBezTo>
                <a:cubicBezTo>
                  <a:pt x="21274" y="13067"/>
                  <a:pt x="21258" y="13014"/>
                  <a:pt x="21258" y="12965"/>
                </a:cubicBezTo>
                <a:cubicBezTo>
                  <a:pt x="21258" y="12917"/>
                  <a:pt x="21237" y="12880"/>
                  <a:pt x="21212" y="12880"/>
                </a:cubicBezTo>
                <a:cubicBezTo>
                  <a:pt x="21187" y="12880"/>
                  <a:pt x="21166" y="12847"/>
                  <a:pt x="21166" y="12807"/>
                </a:cubicBezTo>
                <a:cubicBezTo>
                  <a:pt x="21166" y="12687"/>
                  <a:pt x="20816" y="12034"/>
                  <a:pt x="20551" y="11660"/>
                </a:cubicBezTo>
                <a:cubicBezTo>
                  <a:pt x="20415" y="11468"/>
                  <a:pt x="20148" y="11143"/>
                  <a:pt x="19958" y="10937"/>
                </a:cubicBezTo>
                <a:lnTo>
                  <a:pt x="19613" y="10559"/>
                </a:lnTo>
                <a:lnTo>
                  <a:pt x="19613" y="5824"/>
                </a:lnTo>
                <a:cubicBezTo>
                  <a:pt x="19613" y="3220"/>
                  <a:pt x="19598" y="983"/>
                  <a:pt x="19582" y="852"/>
                </a:cubicBezTo>
                <a:cubicBezTo>
                  <a:pt x="19559" y="659"/>
                  <a:pt x="19517" y="573"/>
                  <a:pt x="19371" y="408"/>
                </a:cubicBezTo>
                <a:cubicBezTo>
                  <a:pt x="19271" y="295"/>
                  <a:pt x="19105" y="156"/>
                  <a:pt x="19001" y="100"/>
                </a:cubicBezTo>
                <a:lnTo>
                  <a:pt x="18815" y="0"/>
                </a:lnTo>
                <a:lnTo>
                  <a:pt x="9817" y="0"/>
                </a:lnTo>
                <a:lnTo>
                  <a:pt x="822" y="0"/>
                </a:lnTo>
                <a:close/>
              </a:path>
            </a:pathLst>
          </a:custGeom>
          <a:ln w="12700">
            <a:miter lim="400000"/>
          </a:ln>
        </p:spPr>
      </p:pic>
      <p:pic>
        <p:nvPicPr>
          <p:cNvPr id="222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rcRect l="12000" t="7709" r="12164" b="7698"/>
          <a:stretch>
            <a:fillRect/>
          </a:stretch>
        </p:blipFill>
        <p:spPr>
          <a:xfrm>
            <a:off x="17134122" y="3464784"/>
            <a:ext cx="2499123" cy="27877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91" fill="norm" stroke="1" extrusionOk="0">
                <a:moveTo>
                  <a:pt x="10918" y="0"/>
                </a:moveTo>
                <a:cubicBezTo>
                  <a:pt x="8006" y="3"/>
                  <a:pt x="5068" y="29"/>
                  <a:pt x="4758" y="77"/>
                </a:cubicBezTo>
                <a:cubicBezTo>
                  <a:pt x="4128" y="175"/>
                  <a:pt x="3677" y="617"/>
                  <a:pt x="3612" y="1199"/>
                </a:cubicBezTo>
                <a:lnTo>
                  <a:pt x="3561" y="1648"/>
                </a:lnTo>
                <a:lnTo>
                  <a:pt x="3091" y="1676"/>
                </a:lnTo>
                <a:cubicBezTo>
                  <a:pt x="2320" y="1719"/>
                  <a:pt x="1902" y="2093"/>
                  <a:pt x="1760" y="2862"/>
                </a:cubicBezTo>
                <a:cubicBezTo>
                  <a:pt x="1695" y="3213"/>
                  <a:pt x="1681" y="3222"/>
                  <a:pt x="1334" y="3222"/>
                </a:cubicBezTo>
                <a:cubicBezTo>
                  <a:pt x="883" y="3222"/>
                  <a:pt x="384" y="3512"/>
                  <a:pt x="165" y="3904"/>
                </a:cubicBezTo>
                <a:cubicBezTo>
                  <a:pt x="10" y="4180"/>
                  <a:pt x="0" y="4763"/>
                  <a:pt x="0" y="12397"/>
                </a:cubicBezTo>
                <a:cubicBezTo>
                  <a:pt x="0" y="19785"/>
                  <a:pt x="16" y="20625"/>
                  <a:pt x="154" y="20887"/>
                </a:cubicBezTo>
                <a:cubicBezTo>
                  <a:pt x="315" y="21190"/>
                  <a:pt x="672" y="21463"/>
                  <a:pt x="998" y="21536"/>
                </a:cubicBezTo>
                <a:cubicBezTo>
                  <a:pt x="1103" y="21559"/>
                  <a:pt x="5519" y="21583"/>
                  <a:pt x="10816" y="21588"/>
                </a:cubicBezTo>
                <a:cubicBezTo>
                  <a:pt x="20289" y="21598"/>
                  <a:pt x="20455" y="21597"/>
                  <a:pt x="20835" y="21428"/>
                </a:cubicBezTo>
                <a:cubicBezTo>
                  <a:pt x="21047" y="21334"/>
                  <a:pt x="21303" y="21151"/>
                  <a:pt x="21408" y="21023"/>
                </a:cubicBezTo>
                <a:cubicBezTo>
                  <a:pt x="21595" y="20794"/>
                  <a:pt x="21600" y="20658"/>
                  <a:pt x="21600" y="12370"/>
                </a:cubicBezTo>
                <a:cubicBezTo>
                  <a:pt x="21600" y="4081"/>
                  <a:pt x="21595" y="3941"/>
                  <a:pt x="21408" y="3714"/>
                </a:cubicBezTo>
                <a:cubicBezTo>
                  <a:pt x="21161" y="3413"/>
                  <a:pt x="20713" y="3222"/>
                  <a:pt x="20252" y="3222"/>
                </a:cubicBezTo>
                <a:cubicBezTo>
                  <a:pt x="19888" y="3222"/>
                  <a:pt x="19882" y="3217"/>
                  <a:pt x="19868" y="2887"/>
                </a:cubicBezTo>
                <a:cubicBezTo>
                  <a:pt x="19836" y="2172"/>
                  <a:pt x="19401" y="1753"/>
                  <a:pt x="18623" y="1691"/>
                </a:cubicBezTo>
                <a:lnTo>
                  <a:pt x="18087" y="1648"/>
                </a:lnTo>
                <a:lnTo>
                  <a:pt x="18036" y="1199"/>
                </a:lnTo>
                <a:cubicBezTo>
                  <a:pt x="17995" y="831"/>
                  <a:pt x="17926" y="698"/>
                  <a:pt x="17648" y="449"/>
                </a:cubicBezTo>
                <a:cubicBezTo>
                  <a:pt x="17454" y="275"/>
                  <a:pt x="17153" y="114"/>
                  <a:pt x="16938" y="68"/>
                </a:cubicBezTo>
                <a:cubicBezTo>
                  <a:pt x="16719" y="20"/>
                  <a:pt x="13831" y="-2"/>
                  <a:pt x="10918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223" name="pasted-movie.png" descr="pasted-movie.png"/>
          <p:cNvPicPr>
            <a:picLocks noChangeAspect="1"/>
          </p:cNvPicPr>
          <p:nvPr/>
        </p:nvPicPr>
        <p:blipFill>
          <a:blip r:embed="rId4">
            <a:extLst/>
          </a:blip>
          <a:srcRect l="7963" t="7999" r="7996" b="8008"/>
          <a:stretch>
            <a:fillRect/>
          </a:stretch>
        </p:blipFill>
        <p:spPr>
          <a:xfrm>
            <a:off x="12843259" y="6982486"/>
            <a:ext cx="2789636" cy="27880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0906" y="0"/>
                </a:moveTo>
                <a:lnTo>
                  <a:pt x="16520" y="12"/>
                </a:lnTo>
                <a:lnTo>
                  <a:pt x="12135" y="28"/>
                </a:lnTo>
                <a:lnTo>
                  <a:pt x="11859" y="160"/>
                </a:lnTo>
                <a:cubicBezTo>
                  <a:pt x="11707" y="232"/>
                  <a:pt x="11489" y="373"/>
                  <a:pt x="11373" y="474"/>
                </a:cubicBezTo>
                <a:cubicBezTo>
                  <a:pt x="11240" y="590"/>
                  <a:pt x="10672" y="1398"/>
                  <a:pt x="9824" y="2678"/>
                </a:cubicBezTo>
                <a:cubicBezTo>
                  <a:pt x="9088" y="3789"/>
                  <a:pt x="8393" y="4840"/>
                  <a:pt x="8279" y="5012"/>
                </a:cubicBezTo>
                <a:lnTo>
                  <a:pt x="8070" y="5322"/>
                </a:lnTo>
                <a:lnTo>
                  <a:pt x="4404" y="5338"/>
                </a:lnTo>
                <a:lnTo>
                  <a:pt x="741" y="5350"/>
                </a:lnTo>
                <a:lnTo>
                  <a:pt x="529" y="5464"/>
                </a:lnTo>
                <a:cubicBezTo>
                  <a:pt x="327" y="5572"/>
                  <a:pt x="110" y="5809"/>
                  <a:pt x="46" y="5990"/>
                </a:cubicBezTo>
                <a:cubicBezTo>
                  <a:pt x="30" y="6036"/>
                  <a:pt x="14" y="7249"/>
                  <a:pt x="9" y="8686"/>
                </a:cubicBezTo>
                <a:lnTo>
                  <a:pt x="0" y="11300"/>
                </a:lnTo>
                <a:lnTo>
                  <a:pt x="1573" y="12908"/>
                </a:lnTo>
                <a:cubicBezTo>
                  <a:pt x="2539" y="13894"/>
                  <a:pt x="3187" y="14519"/>
                  <a:pt x="3245" y="14519"/>
                </a:cubicBezTo>
                <a:cubicBezTo>
                  <a:pt x="3300" y="14519"/>
                  <a:pt x="3545" y="14300"/>
                  <a:pt x="3829" y="14002"/>
                </a:cubicBezTo>
                <a:lnTo>
                  <a:pt x="4321" y="13489"/>
                </a:lnTo>
                <a:lnTo>
                  <a:pt x="4889" y="14055"/>
                </a:lnTo>
                <a:lnTo>
                  <a:pt x="5458" y="14617"/>
                </a:lnTo>
                <a:lnTo>
                  <a:pt x="4975" y="15109"/>
                </a:lnTo>
                <a:cubicBezTo>
                  <a:pt x="4710" y="15379"/>
                  <a:pt x="4477" y="15641"/>
                  <a:pt x="4459" y="15693"/>
                </a:cubicBezTo>
                <a:cubicBezTo>
                  <a:pt x="4433" y="15768"/>
                  <a:pt x="4564" y="15928"/>
                  <a:pt x="5064" y="16434"/>
                </a:cubicBezTo>
                <a:cubicBezTo>
                  <a:pt x="5473" y="16848"/>
                  <a:pt x="5741" y="17080"/>
                  <a:pt x="5808" y="17080"/>
                </a:cubicBezTo>
                <a:cubicBezTo>
                  <a:pt x="5873" y="17080"/>
                  <a:pt x="6102" y="16889"/>
                  <a:pt x="6413" y="16576"/>
                </a:cubicBezTo>
                <a:lnTo>
                  <a:pt x="6911" y="16075"/>
                </a:lnTo>
                <a:lnTo>
                  <a:pt x="7529" y="16690"/>
                </a:lnTo>
                <a:lnTo>
                  <a:pt x="8143" y="17305"/>
                </a:lnTo>
                <a:lnTo>
                  <a:pt x="7636" y="17812"/>
                </a:lnTo>
                <a:cubicBezTo>
                  <a:pt x="7249" y="18201"/>
                  <a:pt x="7137" y="18345"/>
                  <a:pt x="7160" y="18418"/>
                </a:cubicBezTo>
                <a:cubicBezTo>
                  <a:pt x="7177" y="18470"/>
                  <a:pt x="7886" y="19207"/>
                  <a:pt x="8736" y="20056"/>
                </a:cubicBezTo>
                <a:lnTo>
                  <a:pt x="10282" y="21600"/>
                </a:lnTo>
                <a:lnTo>
                  <a:pt x="12931" y="21600"/>
                </a:lnTo>
                <a:cubicBezTo>
                  <a:pt x="14791" y="21600"/>
                  <a:pt x="15614" y="21584"/>
                  <a:pt x="15691" y="21545"/>
                </a:cubicBezTo>
                <a:cubicBezTo>
                  <a:pt x="15855" y="21460"/>
                  <a:pt x="16073" y="21244"/>
                  <a:pt x="16167" y="21074"/>
                </a:cubicBezTo>
                <a:cubicBezTo>
                  <a:pt x="16242" y="20938"/>
                  <a:pt x="16252" y="20559"/>
                  <a:pt x="16265" y="17222"/>
                </a:cubicBezTo>
                <a:lnTo>
                  <a:pt x="16281" y="13520"/>
                </a:lnTo>
                <a:lnTo>
                  <a:pt x="16692" y="13255"/>
                </a:lnTo>
                <a:cubicBezTo>
                  <a:pt x="18360" y="12186"/>
                  <a:pt x="20960" y="10422"/>
                  <a:pt x="21111" y="10254"/>
                </a:cubicBezTo>
                <a:cubicBezTo>
                  <a:pt x="21212" y="10143"/>
                  <a:pt x="21354" y="9933"/>
                  <a:pt x="21431" y="9787"/>
                </a:cubicBezTo>
                <a:lnTo>
                  <a:pt x="21572" y="9519"/>
                </a:lnTo>
                <a:lnTo>
                  <a:pt x="21585" y="5107"/>
                </a:lnTo>
                <a:lnTo>
                  <a:pt x="21600" y="692"/>
                </a:lnTo>
                <a:lnTo>
                  <a:pt x="21471" y="474"/>
                </a:lnTo>
                <a:cubicBezTo>
                  <a:pt x="21395" y="344"/>
                  <a:pt x="21256" y="205"/>
                  <a:pt x="21127" y="129"/>
                </a:cubicBezTo>
                <a:lnTo>
                  <a:pt x="20906" y="0"/>
                </a:lnTo>
                <a:close/>
              </a:path>
            </a:pathLst>
          </a:custGeom>
          <a:ln w="12700">
            <a:miter lim="400000"/>
          </a:ln>
        </p:spPr>
      </p:pic>
      <p:pic>
        <p:nvPicPr>
          <p:cNvPr id="224" name="pasted-movie.png" descr="pasted-movi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0220847" y="6312545"/>
            <a:ext cx="2788901" cy="2788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25" name="pasted-movie.png" descr="pasted-movie.png"/>
          <p:cNvPicPr>
            <a:picLocks noChangeAspect="1"/>
          </p:cNvPicPr>
          <p:nvPr/>
        </p:nvPicPr>
        <p:blipFill>
          <a:blip r:embed="rId6">
            <a:extLst/>
          </a:blip>
          <a:srcRect l="10219" t="10555" r="11485" b="9281"/>
          <a:stretch>
            <a:fillRect/>
          </a:stretch>
        </p:blipFill>
        <p:spPr>
          <a:xfrm>
            <a:off x="16533002" y="9723405"/>
            <a:ext cx="2723921" cy="27889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21" h="21566" fill="norm" stroke="1" extrusionOk="0">
                <a:moveTo>
                  <a:pt x="6335" y="0"/>
                </a:moveTo>
                <a:lnTo>
                  <a:pt x="6141" y="236"/>
                </a:lnTo>
                <a:cubicBezTo>
                  <a:pt x="5695" y="774"/>
                  <a:pt x="6075" y="1645"/>
                  <a:pt x="6755" y="1645"/>
                </a:cubicBezTo>
                <a:lnTo>
                  <a:pt x="7066" y="1645"/>
                </a:lnTo>
                <a:lnTo>
                  <a:pt x="7066" y="3842"/>
                </a:lnTo>
                <a:lnTo>
                  <a:pt x="7066" y="6037"/>
                </a:lnTo>
                <a:lnTo>
                  <a:pt x="3635" y="11883"/>
                </a:lnTo>
                <a:cubicBezTo>
                  <a:pt x="1483" y="15550"/>
                  <a:pt x="154" y="17911"/>
                  <a:pt x="70" y="18226"/>
                </a:cubicBezTo>
                <a:cubicBezTo>
                  <a:pt x="-78" y="18785"/>
                  <a:pt x="14" y="19545"/>
                  <a:pt x="293" y="20074"/>
                </a:cubicBezTo>
                <a:cubicBezTo>
                  <a:pt x="624" y="20701"/>
                  <a:pt x="1420" y="21311"/>
                  <a:pt x="2127" y="21479"/>
                </a:cubicBezTo>
                <a:cubicBezTo>
                  <a:pt x="2295" y="21519"/>
                  <a:pt x="6170" y="21557"/>
                  <a:pt x="10737" y="21562"/>
                </a:cubicBezTo>
                <a:cubicBezTo>
                  <a:pt x="20067" y="21574"/>
                  <a:pt x="19688" y="21600"/>
                  <a:pt x="20555" y="20853"/>
                </a:cubicBezTo>
                <a:cubicBezTo>
                  <a:pt x="21180" y="20315"/>
                  <a:pt x="21519" y="19617"/>
                  <a:pt x="21521" y="18871"/>
                </a:cubicBezTo>
                <a:cubicBezTo>
                  <a:pt x="21522" y="18122"/>
                  <a:pt x="21420" y="17878"/>
                  <a:pt x="20448" y="16247"/>
                </a:cubicBezTo>
                <a:cubicBezTo>
                  <a:pt x="19989" y="15477"/>
                  <a:pt x="18419" y="12830"/>
                  <a:pt x="16955" y="10367"/>
                </a:cubicBezTo>
                <a:lnTo>
                  <a:pt x="14293" y="5889"/>
                </a:lnTo>
                <a:lnTo>
                  <a:pt x="14293" y="3766"/>
                </a:lnTo>
                <a:lnTo>
                  <a:pt x="14293" y="1645"/>
                </a:lnTo>
                <a:lnTo>
                  <a:pt x="14604" y="1645"/>
                </a:lnTo>
                <a:cubicBezTo>
                  <a:pt x="15284" y="1645"/>
                  <a:pt x="15663" y="774"/>
                  <a:pt x="15218" y="236"/>
                </a:cubicBezTo>
                <a:lnTo>
                  <a:pt x="15024" y="0"/>
                </a:lnTo>
                <a:lnTo>
                  <a:pt x="10681" y="0"/>
                </a:lnTo>
                <a:lnTo>
                  <a:pt x="6335" y="0"/>
                </a:lnTo>
                <a:close/>
              </a:path>
            </a:pathLst>
          </a:cu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32" presetID="4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7" dur="1000"/>
                                        <p:tgtEl>
                                          <p:spTgt spid="22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Class="entr" nodeType="withEffect" presetSubtype="32" presetID="4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10" dur="1000"/>
                                        <p:tgtEl>
                                          <p:spTgt spid="2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Class="entr" nodeType="afterEffect" presetSubtype="32" presetID="4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14" dur="10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32" presetID="4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19" dur="1000"/>
                                        <p:tgtEl>
                                          <p:spTgt spid="2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Class="entr" nodeType="afterEffect" presetSubtype="32" presetID="4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23" dur="10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Class="entr" nodeType="clickEffect" presetSubtype="32" presetID="4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2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28" dur="1000"/>
                                        <p:tgtEl>
                                          <p:spTgt spid="2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Class="entr" nodeType="afterEffect" presetSubtype="32" presetID="4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32" dur="10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Class="entr" nodeType="clickEffect" presetSubtype="32" presetID="4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2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37" dur="1000"/>
                                        <p:tgtEl>
                                          <p:spTgt spid="2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Class="entr" nodeType="afterEffect" presetSubtype="32" presetID="4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41" dur="10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Class="entr" nodeType="clickEffect" presetSubtype="32" presetID="4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5" fill="hold"/>
                                        <p:tgtEl>
                                          <p:spTgt spid="2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46" dur="1000"/>
                                        <p:tgtEl>
                                          <p:spTgt spid="2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Class="entr" nodeType="afterEffect" presetSubtype="32" presetID="4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9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50" dur="10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23" grpId="4"/>
      <p:bldP build="whole" bldLvl="1" animBg="1" rev="0" advAuto="0" spid="224" grpId="5"/>
      <p:bldP build="whole" bldLvl="1" animBg="1" rev="0" advAuto="0" spid="221" grpId="2"/>
      <p:bldP build="whole" bldLvl="1" animBg="1" rev="0" advAuto="0" spid="225" grpId="6"/>
      <p:bldP build="p" bldLvl="5" animBg="1" rev="0" advAuto="0" spid="220" grpId="1"/>
      <p:bldP build="whole" bldLvl="1" animBg="1" rev="0" advAuto="0" spid="222" grpId="3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Azure Repositori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16479">
              <a:defRPr spc="-95" sz="9500"/>
            </a:lvl1pPr>
          </a:lstStyle>
          <a:p>
            <a:pPr/>
            <a:r>
              <a:t>Azure Repositories</a:t>
            </a:r>
          </a:p>
        </p:txBody>
      </p:sp>
      <p:sp>
        <p:nvSpPr>
          <p:cNvPr id="228" name="Unlimited Repos: Host as many private Git repositories as needed…"/>
          <p:cNvSpPr txBox="1"/>
          <p:nvPr>
            <p:ph type="body" sz="half" idx="1"/>
          </p:nvPr>
        </p:nvSpPr>
        <p:spPr>
          <a:xfrm>
            <a:off x="1043287" y="2375931"/>
            <a:ext cx="18962975" cy="4360452"/>
          </a:xfrm>
          <a:prstGeom prst="rect">
            <a:avLst/>
          </a:prstGeom>
        </p:spPr>
        <p:txBody>
          <a:bodyPr/>
          <a:lstStyle/>
          <a:p>
            <a:pPr marL="279400" indent="-228600" defTabSz="457200">
              <a:spcBef>
                <a:spcPts val="1400"/>
              </a:spcBef>
              <a:defRPr sz="3900">
                <a:latin typeface="Graphik"/>
                <a:ea typeface="Graphik"/>
                <a:cs typeface="Graphik"/>
                <a:sym typeface="Graphik"/>
              </a:defRPr>
            </a:pPr>
            <a:r>
              <a:rPr b="1"/>
              <a:t>Unlimited Repos</a:t>
            </a:r>
            <a:r>
              <a:t>: Host as many private Git repositories as needed</a:t>
            </a:r>
          </a:p>
          <a:p>
            <a:pPr marL="279400" indent="-228600" defTabSz="457200">
              <a:spcBef>
                <a:spcPts val="1400"/>
              </a:spcBef>
              <a:defRPr sz="3900">
                <a:latin typeface="Graphik"/>
                <a:ea typeface="Graphik"/>
                <a:cs typeface="Graphik"/>
                <a:sym typeface="Graphik"/>
              </a:defRPr>
            </a:pPr>
            <a:r>
              <a:rPr b="1"/>
              <a:t>Branching &amp; Merging</a:t>
            </a:r>
            <a:r>
              <a:t>: Work with feature branches and pull requests</a:t>
            </a:r>
          </a:p>
          <a:p>
            <a:pPr marL="279400" indent="-228600" defTabSz="457200">
              <a:spcBef>
                <a:spcPts val="1400"/>
              </a:spcBef>
              <a:defRPr sz="3900">
                <a:latin typeface="Graphik"/>
                <a:ea typeface="Graphik"/>
                <a:cs typeface="Graphik"/>
                <a:sym typeface="Graphik"/>
              </a:defRPr>
            </a:pPr>
            <a:r>
              <a:rPr b="1"/>
              <a:t>Code Reviews</a:t>
            </a:r>
            <a:r>
              <a:t>: Use built-in PR workflows for collaboration</a:t>
            </a:r>
          </a:p>
          <a:p>
            <a:pPr marL="279400" indent="-228600" defTabSz="457200">
              <a:spcBef>
                <a:spcPts val="1400"/>
              </a:spcBef>
              <a:defRPr sz="3900">
                <a:latin typeface="Graphik"/>
                <a:ea typeface="Graphik"/>
                <a:cs typeface="Graphik"/>
                <a:sym typeface="Graphik"/>
              </a:defRPr>
            </a:pPr>
            <a:r>
              <a:rPr b="1"/>
              <a:t>CI/CD Integration</a:t>
            </a:r>
            <a:r>
              <a:t>: Easily connect repositories with Azure Pipelines</a:t>
            </a:r>
          </a:p>
          <a:p>
            <a:pPr marL="279400" indent="-228600" defTabSz="457200">
              <a:spcBef>
                <a:spcPts val="1400"/>
              </a:spcBef>
              <a:defRPr sz="3900">
                <a:latin typeface="Graphik"/>
                <a:ea typeface="Graphik"/>
                <a:cs typeface="Graphik"/>
                <a:sym typeface="Graphik"/>
              </a:defRPr>
            </a:pPr>
            <a:r>
              <a:rPr b="1"/>
              <a:t>Security &amp; Compliance</a:t>
            </a:r>
            <a:r>
              <a:t>: Enforce policies, approvals, and audit history</a:t>
            </a:r>
          </a:p>
        </p:txBody>
      </p:sp>
      <p:pic>
        <p:nvPicPr>
          <p:cNvPr id="229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29504" y="6788213"/>
            <a:ext cx="17716628" cy="6360103"/>
          </a:xfrm>
          <a:prstGeom prst="rect">
            <a:avLst/>
          </a:prstGeom>
          <a:ln w="12700">
            <a:miter lim="400000"/>
          </a:ln>
        </p:spPr>
      </p:pic>
      <p:pic>
        <p:nvPicPr>
          <p:cNvPr id="230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rcRect l="12000" t="7709" r="12164" b="7696"/>
          <a:stretch>
            <a:fillRect/>
          </a:stretch>
        </p:blipFill>
        <p:spPr>
          <a:xfrm>
            <a:off x="1259533" y="7881722"/>
            <a:ext cx="3128567" cy="34898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91" fill="norm" stroke="1" extrusionOk="0">
                <a:moveTo>
                  <a:pt x="10917" y="0"/>
                </a:moveTo>
                <a:cubicBezTo>
                  <a:pt x="8004" y="3"/>
                  <a:pt x="5069" y="28"/>
                  <a:pt x="4760" y="76"/>
                </a:cubicBezTo>
                <a:cubicBezTo>
                  <a:pt x="4130" y="174"/>
                  <a:pt x="3677" y="619"/>
                  <a:pt x="3612" y="1201"/>
                </a:cubicBezTo>
                <a:lnTo>
                  <a:pt x="3559" y="1648"/>
                </a:lnTo>
                <a:lnTo>
                  <a:pt x="3091" y="1675"/>
                </a:lnTo>
                <a:cubicBezTo>
                  <a:pt x="2320" y="1719"/>
                  <a:pt x="1902" y="2092"/>
                  <a:pt x="1759" y="2861"/>
                </a:cubicBezTo>
                <a:cubicBezTo>
                  <a:pt x="1694" y="3212"/>
                  <a:pt x="1681" y="3222"/>
                  <a:pt x="1335" y="3222"/>
                </a:cubicBezTo>
                <a:cubicBezTo>
                  <a:pt x="883" y="3222"/>
                  <a:pt x="387" y="3513"/>
                  <a:pt x="167" y="3904"/>
                </a:cubicBezTo>
                <a:cubicBezTo>
                  <a:pt x="13" y="4180"/>
                  <a:pt x="0" y="4763"/>
                  <a:pt x="0" y="12398"/>
                </a:cubicBezTo>
                <a:cubicBezTo>
                  <a:pt x="0" y="19785"/>
                  <a:pt x="15" y="20624"/>
                  <a:pt x="154" y="20886"/>
                </a:cubicBezTo>
                <a:cubicBezTo>
                  <a:pt x="314" y="21189"/>
                  <a:pt x="671" y="21463"/>
                  <a:pt x="998" y="21537"/>
                </a:cubicBezTo>
                <a:cubicBezTo>
                  <a:pt x="1102" y="21560"/>
                  <a:pt x="5521" y="21583"/>
                  <a:pt x="10818" y="21588"/>
                </a:cubicBezTo>
                <a:cubicBezTo>
                  <a:pt x="20292" y="21598"/>
                  <a:pt x="20453" y="21597"/>
                  <a:pt x="20833" y="21429"/>
                </a:cubicBezTo>
                <a:cubicBezTo>
                  <a:pt x="21045" y="21334"/>
                  <a:pt x="21304" y="21152"/>
                  <a:pt x="21408" y="21024"/>
                </a:cubicBezTo>
                <a:cubicBezTo>
                  <a:pt x="21595" y="20795"/>
                  <a:pt x="21600" y="20657"/>
                  <a:pt x="21600" y="12368"/>
                </a:cubicBezTo>
                <a:cubicBezTo>
                  <a:pt x="21600" y="4079"/>
                  <a:pt x="21595" y="3943"/>
                  <a:pt x="21408" y="3715"/>
                </a:cubicBezTo>
                <a:cubicBezTo>
                  <a:pt x="21161" y="3414"/>
                  <a:pt x="20713" y="3222"/>
                  <a:pt x="20252" y="3222"/>
                </a:cubicBezTo>
                <a:cubicBezTo>
                  <a:pt x="19888" y="3222"/>
                  <a:pt x="19883" y="3219"/>
                  <a:pt x="19868" y="2888"/>
                </a:cubicBezTo>
                <a:cubicBezTo>
                  <a:pt x="19836" y="2173"/>
                  <a:pt x="19399" y="1754"/>
                  <a:pt x="18622" y="1692"/>
                </a:cubicBezTo>
                <a:lnTo>
                  <a:pt x="18087" y="1648"/>
                </a:lnTo>
                <a:lnTo>
                  <a:pt x="18035" y="1201"/>
                </a:lnTo>
                <a:cubicBezTo>
                  <a:pt x="17994" y="833"/>
                  <a:pt x="17926" y="698"/>
                  <a:pt x="17649" y="450"/>
                </a:cubicBezTo>
                <a:cubicBezTo>
                  <a:pt x="17454" y="275"/>
                  <a:pt x="17154" y="113"/>
                  <a:pt x="16939" y="67"/>
                </a:cubicBezTo>
                <a:cubicBezTo>
                  <a:pt x="16720" y="19"/>
                  <a:pt x="13829" y="-2"/>
                  <a:pt x="10917" y="0"/>
                </a:cubicBezTo>
                <a:close/>
              </a:path>
            </a:pathLst>
          </a:cu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32" presetID="4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7" dur="10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30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rhbhb4g4g"/>
          <p:cNvSpPr/>
          <p:nvPr/>
        </p:nvSpPr>
        <p:spPr>
          <a:xfrm>
            <a:off x="17359243" y="2594351"/>
            <a:ext cx="2823775" cy="2762105"/>
          </a:xfrm>
          <a:prstGeom prst="rightArrow">
            <a:avLst>
              <a:gd name="adj1" fmla="val 45917"/>
              <a:gd name="adj2" fmla="val 56305"/>
            </a:avLst>
          </a:prstGeom>
          <a:solidFill>
            <a:srgbClr val="4777E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2438400">
              <a:lnSpc>
                <a:spcPct val="90000"/>
              </a:lnSpc>
              <a:spcBef>
                <a:spcPts val="0"/>
              </a:spcBef>
              <a:defRPr spc="-100" sz="10000">
                <a:latin typeface="+mn-lt"/>
                <a:ea typeface="+mn-ea"/>
                <a:cs typeface="+mn-cs"/>
                <a:sym typeface="Produkt Extralight"/>
              </a:defRPr>
            </a:lvl1pPr>
          </a:lstStyle>
          <a:p>
            <a:pPr/>
            <a:r>
              <a:t>rhbhb4g4g</a:t>
            </a:r>
          </a:p>
        </p:txBody>
      </p:sp>
      <p:sp>
        <p:nvSpPr>
          <p:cNvPr id="233" name="rhbhb4g4g"/>
          <p:cNvSpPr/>
          <p:nvPr/>
        </p:nvSpPr>
        <p:spPr>
          <a:xfrm>
            <a:off x="13917394" y="2594351"/>
            <a:ext cx="2823775" cy="2762105"/>
          </a:xfrm>
          <a:prstGeom prst="rightArrow">
            <a:avLst>
              <a:gd name="adj1" fmla="val 45917"/>
              <a:gd name="adj2" fmla="val 56305"/>
            </a:avLst>
          </a:prstGeom>
          <a:solidFill>
            <a:srgbClr val="4777E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2438400">
              <a:lnSpc>
                <a:spcPct val="90000"/>
              </a:lnSpc>
              <a:spcBef>
                <a:spcPts val="0"/>
              </a:spcBef>
              <a:defRPr spc="-100" sz="10000">
                <a:latin typeface="+mn-lt"/>
                <a:ea typeface="+mn-ea"/>
                <a:cs typeface="+mn-cs"/>
                <a:sym typeface="Produkt Extralight"/>
              </a:defRPr>
            </a:lvl1pPr>
          </a:lstStyle>
          <a:p>
            <a:pPr/>
            <a:r>
              <a:t>rhbhb4g4g</a:t>
            </a:r>
          </a:p>
        </p:txBody>
      </p:sp>
      <p:sp>
        <p:nvSpPr>
          <p:cNvPr id="234" name="rhbhb4g4g"/>
          <p:cNvSpPr/>
          <p:nvPr/>
        </p:nvSpPr>
        <p:spPr>
          <a:xfrm>
            <a:off x="10658675" y="2594351"/>
            <a:ext cx="2823775" cy="2762105"/>
          </a:xfrm>
          <a:prstGeom prst="rightArrow">
            <a:avLst>
              <a:gd name="adj1" fmla="val 45917"/>
              <a:gd name="adj2" fmla="val 56305"/>
            </a:avLst>
          </a:prstGeom>
          <a:solidFill>
            <a:srgbClr val="4777E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2438400">
              <a:lnSpc>
                <a:spcPct val="90000"/>
              </a:lnSpc>
              <a:spcBef>
                <a:spcPts val="0"/>
              </a:spcBef>
              <a:defRPr spc="-100" sz="10000">
                <a:latin typeface="+mn-lt"/>
                <a:ea typeface="+mn-ea"/>
                <a:cs typeface="+mn-cs"/>
                <a:sym typeface="Produkt Extralight"/>
              </a:defRPr>
            </a:lvl1pPr>
          </a:lstStyle>
          <a:p>
            <a:pPr/>
            <a:r>
              <a:t>rhbhb4g4g</a:t>
            </a:r>
          </a:p>
        </p:txBody>
      </p:sp>
      <p:sp>
        <p:nvSpPr>
          <p:cNvPr id="235" name="rhbhb4g4g"/>
          <p:cNvSpPr/>
          <p:nvPr/>
        </p:nvSpPr>
        <p:spPr>
          <a:xfrm>
            <a:off x="4122564" y="2594351"/>
            <a:ext cx="2823776" cy="2762105"/>
          </a:xfrm>
          <a:prstGeom prst="rightArrow">
            <a:avLst>
              <a:gd name="adj1" fmla="val 45917"/>
              <a:gd name="adj2" fmla="val 56305"/>
            </a:avLst>
          </a:prstGeom>
          <a:solidFill>
            <a:srgbClr val="4777E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2438400">
              <a:lnSpc>
                <a:spcPct val="90000"/>
              </a:lnSpc>
              <a:spcBef>
                <a:spcPts val="0"/>
              </a:spcBef>
              <a:defRPr spc="-100" sz="10000">
                <a:latin typeface="+mn-lt"/>
                <a:ea typeface="+mn-ea"/>
                <a:cs typeface="+mn-cs"/>
                <a:sym typeface="Produkt Extralight"/>
              </a:defRPr>
            </a:lvl1pPr>
          </a:lstStyle>
          <a:p>
            <a:pPr/>
            <a:r>
              <a:t>rhbhb4g4g</a:t>
            </a:r>
          </a:p>
        </p:txBody>
      </p:sp>
      <p:sp>
        <p:nvSpPr>
          <p:cNvPr id="236" name="Rectangle"/>
          <p:cNvSpPr/>
          <p:nvPr/>
        </p:nvSpPr>
        <p:spPr>
          <a:xfrm>
            <a:off x="7149693" y="2191587"/>
            <a:ext cx="9828243" cy="3847238"/>
          </a:xfrm>
          <a:prstGeom prst="rect">
            <a:avLst/>
          </a:prstGeom>
          <a:ln w="50800">
            <a:solidFill>
              <a:srgbClr val="4777E0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237" name="Azure Pipelin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16479">
              <a:defRPr spc="-95" sz="9500"/>
            </a:lvl1pPr>
          </a:lstStyle>
          <a:p>
            <a:pPr/>
            <a:r>
              <a:t>Azure Pipelines</a:t>
            </a:r>
          </a:p>
        </p:txBody>
      </p:sp>
      <p:sp>
        <p:nvSpPr>
          <p:cNvPr id="238" name="Define a UserStory or a Bug…"/>
          <p:cNvSpPr txBox="1"/>
          <p:nvPr>
            <p:ph type="body" sz="half" idx="1"/>
          </p:nvPr>
        </p:nvSpPr>
        <p:spPr>
          <a:xfrm>
            <a:off x="1562334" y="7436188"/>
            <a:ext cx="21259332" cy="5135419"/>
          </a:xfrm>
          <a:prstGeom prst="rect">
            <a:avLst/>
          </a:prstGeom>
        </p:spPr>
        <p:txBody>
          <a:bodyPr lIns="25400" tIns="25400" rIns="25400" bIns="25400" numCol="3" spcCol="1062966"/>
          <a:lstStyle/>
          <a:p>
            <a:pPr marL="356615" indent="-356615" defTabSz="277368">
              <a:spcBef>
                <a:spcPts val="3600"/>
              </a:spcBef>
              <a:defRPr sz="312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Define a UserStory or a Bug</a:t>
            </a:r>
          </a:p>
          <a:p>
            <a:pPr marL="356615" indent="-356615" defTabSz="277368">
              <a:spcBef>
                <a:spcPts val="3600"/>
              </a:spcBef>
              <a:defRPr sz="312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Implement code changes</a:t>
            </a:r>
          </a:p>
          <a:p>
            <a:pPr marL="356615" indent="-356615" defTabSz="277368">
              <a:spcBef>
                <a:spcPts val="3600"/>
              </a:spcBef>
              <a:defRPr sz="312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Create a Pull Request </a:t>
            </a:r>
          </a:p>
          <a:p>
            <a:pPr marL="356615" indent="-356615" defTabSz="277368">
              <a:spcBef>
                <a:spcPts val="3600"/>
              </a:spcBef>
              <a:defRPr sz="312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Review changes, fix comments</a:t>
            </a:r>
          </a:p>
          <a:p>
            <a:pPr marL="356615" indent="-356615" defTabSz="277368">
              <a:spcBef>
                <a:spcPts val="3600"/>
              </a:spcBef>
              <a:defRPr sz="312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Build code</a:t>
            </a:r>
          </a:p>
          <a:p>
            <a:pPr marL="356615" indent="-356615" defTabSz="277368">
              <a:spcBef>
                <a:spcPts val="3600"/>
              </a:spcBef>
              <a:defRPr sz="312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Run automated tests - unit, integration, security</a:t>
            </a:r>
          </a:p>
          <a:p>
            <a:pPr marL="356615" indent="-356615" defTabSz="277368">
              <a:spcBef>
                <a:spcPts val="3600"/>
              </a:spcBef>
              <a:defRPr sz="312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Merge to the main branch</a:t>
            </a:r>
          </a:p>
          <a:p>
            <a:pPr marL="356615" indent="-356615" defTabSz="277368">
              <a:spcBef>
                <a:spcPts val="3600"/>
              </a:spcBef>
              <a:defRPr sz="312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Create a package or docker image</a:t>
            </a:r>
          </a:p>
          <a:p>
            <a:pPr marL="356615" indent="-356615" defTabSz="277368">
              <a:spcBef>
                <a:spcPts val="3600"/>
              </a:spcBef>
              <a:defRPr sz="312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Publish the outcome to Artifacts</a:t>
            </a:r>
          </a:p>
          <a:p>
            <a:pPr marL="356615" indent="-356615" defTabSz="277368">
              <a:spcBef>
                <a:spcPts val="3600"/>
              </a:spcBef>
              <a:defRPr sz="312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Deploy software to a Dev/Test environment</a:t>
            </a:r>
          </a:p>
          <a:p>
            <a:pPr marL="356615" indent="-356615" defTabSz="277368">
              <a:spcBef>
                <a:spcPts val="3600"/>
              </a:spcBef>
              <a:defRPr sz="312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Run automated tests - E2E</a:t>
            </a:r>
          </a:p>
          <a:p>
            <a:pPr marL="356615" indent="-356615" defTabSz="277368">
              <a:spcBef>
                <a:spcPts val="3600"/>
              </a:spcBef>
              <a:defRPr sz="312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Deploy to Stage/Pre-Prod/Prod environment</a:t>
            </a:r>
          </a:p>
          <a:p>
            <a:pPr marL="356615" indent="-356615" defTabSz="277368">
              <a:spcBef>
                <a:spcPts val="3600"/>
              </a:spcBef>
              <a:defRPr sz="312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Initiate the release for customers</a:t>
            </a:r>
          </a:p>
        </p:txBody>
      </p:sp>
      <p:sp>
        <p:nvSpPr>
          <p:cNvPr id="239" name="rhbhb4g4g"/>
          <p:cNvSpPr/>
          <p:nvPr/>
        </p:nvSpPr>
        <p:spPr>
          <a:xfrm>
            <a:off x="942883" y="2594351"/>
            <a:ext cx="2823775" cy="2762105"/>
          </a:xfrm>
          <a:prstGeom prst="rightArrow">
            <a:avLst>
              <a:gd name="adj1" fmla="val 45917"/>
              <a:gd name="adj2" fmla="val 56305"/>
            </a:avLst>
          </a:prstGeom>
          <a:solidFill>
            <a:srgbClr val="4777E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2438400">
              <a:lnSpc>
                <a:spcPct val="90000"/>
              </a:lnSpc>
              <a:spcBef>
                <a:spcPts val="0"/>
              </a:spcBef>
              <a:defRPr spc="-100" sz="10000">
                <a:latin typeface="+mn-lt"/>
                <a:ea typeface="+mn-ea"/>
                <a:cs typeface="+mn-cs"/>
                <a:sym typeface="Produkt Extralight"/>
              </a:defRPr>
            </a:lvl1pPr>
          </a:lstStyle>
          <a:p>
            <a:pPr/>
            <a:r>
              <a:t>rhbhb4g4g</a:t>
            </a:r>
          </a:p>
        </p:txBody>
      </p:sp>
      <p:sp>
        <p:nvSpPr>
          <p:cNvPr id="240" name="Plan"/>
          <p:cNvSpPr txBox="1"/>
          <p:nvPr/>
        </p:nvSpPr>
        <p:spPr>
          <a:xfrm>
            <a:off x="1502538" y="3590593"/>
            <a:ext cx="1205485" cy="7696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  <a:latin typeface="Graphik Semibold"/>
                <a:ea typeface="Graphik Semibold"/>
                <a:cs typeface="Graphik Semibold"/>
                <a:sym typeface="Graphik Semibold"/>
              </a:defRPr>
            </a:lvl1pPr>
          </a:lstStyle>
          <a:p>
            <a:pPr/>
            <a:r>
              <a:t>Plan</a:t>
            </a:r>
          </a:p>
        </p:txBody>
      </p:sp>
      <p:sp>
        <p:nvSpPr>
          <p:cNvPr id="241" name="Code"/>
          <p:cNvSpPr txBox="1"/>
          <p:nvPr/>
        </p:nvSpPr>
        <p:spPr>
          <a:xfrm>
            <a:off x="4558699" y="3590593"/>
            <a:ext cx="1430021" cy="7696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  <a:latin typeface="Graphik Semibold"/>
                <a:ea typeface="Graphik Semibold"/>
                <a:cs typeface="Graphik Semibold"/>
                <a:sym typeface="Graphik Semibold"/>
              </a:defRPr>
            </a:lvl1pPr>
          </a:lstStyle>
          <a:p>
            <a:pPr/>
            <a:r>
              <a:t>Code</a:t>
            </a:r>
          </a:p>
        </p:txBody>
      </p:sp>
      <p:sp>
        <p:nvSpPr>
          <p:cNvPr id="242" name="Test"/>
          <p:cNvSpPr txBox="1"/>
          <p:nvPr/>
        </p:nvSpPr>
        <p:spPr>
          <a:xfrm>
            <a:off x="11262520" y="3590593"/>
            <a:ext cx="1126745" cy="7696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  <a:latin typeface="Graphik Semibold"/>
                <a:ea typeface="Graphik Semibold"/>
                <a:cs typeface="Graphik Semibold"/>
                <a:sym typeface="Graphik Semibold"/>
              </a:defRPr>
            </a:lvl1pPr>
          </a:lstStyle>
          <a:p>
            <a:pPr/>
            <a:r>
              <a:t>Test</a:t>
            </a:r>
          </a:p>
        </p:txBody>
      </p:sp>
      <p:sp>
        <p:nvSpPr>
          <p:cNvPr id="243" name="Package"/>
          <p:cNvSpPr txBox="1"/>
          <p:nvPr/>
        </p:nvSpPr>
        <p:spPr>
          <a:xfrm>
            <a:off x="13690218" y="3590593"/>
            <a:ext cx="2959101" cy="7696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  <a:latin typeface="Graphik Semibold"/>
                <a:ea typeface="Graphik Semibold"/>
                <a:cs typeface="Graphik Semibold"/>
                <a:sym typeface="Graphik Semibold"/>
              </a:defRPr>
            </a:lvl1pPr>
          </a:lstStyle>
          <a:p>
            <a:pPr/>
            <a:r>
              <a:t>	Package	</a:t>
            </a:r>
          </a:p>
        </p:txBody>
      </p:sp>
      <p:sp>
        <p:nvSpPr>
          <p:cNvPr id="244" name="Deploy"/>
          <p:cNvSpPr txBox="1"/>
          <p:nvPr/>
        </p:nvSpPr>
        <p:spPr>
          <a:xfrm>
            <a:off x="17710953" y="3590593"/>
            <a:ext cx="1836421" cy="7696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  <a:latin typeface="Graphik Semibold"/>
                <a:ea typeface="Graphik Semibold"/>
                <a:cs typeface="Graphik Semibold"/>
                <a:sym typeface="Graphik Semibold"/>
              </a:defRPr>
            </a:lvl1pPr>
          </a:lstStyle>
          <a:p>
            <a:pPr/>
            <a:r>
              <a:t>Deploy</a:t>
            </a:r>
          </a:p>
        </p:txBody>
      </p:sp>
      <p:sp>
        <p:nvSpPr>
          <p:cNvPr id="245" name="Continuous Integration (CI)"/>
          <p:cNvSpPr txBox="1"/>
          <p:nvPr/>
        </p:nvSpPr>
        <p:spPr>
          <a:xfrm>
            <a:off x="9006840" y="6229724"/>
            <a:ext cx="6370321" cy="7696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Continuous Integration (CI)</a:t>
            </a:r>
          </a:p>
        </p:txBody>
      </p:sp>
      <p:sp>
        <p:nvSpPr>
          <p:cNvPr id="246" name="rhbhb4g4g"/>
          <p:cNvSpPr/>
          <p:nvPr/>
        </p:nvSpPr>
        <p:spPr>
          <a:xfrm>
            <a:off x="20696997" y="2594351"/>
            <a:ext cx="2823776" cy="2762105"/>
          </a:xfrm>
          <a:prstGeom prst="rightArrow">
            <a:avLst>
              <a:gd name="adj1" fmla="val 45917"/>
              <a:gd name="adj2" fmla="val 56305"/>
            </a:avLst>
          </a:prstGeom>
          <a:solidFill>
            <a:srgbClr val="4777E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2438400">
              <a:lnSpc>
                <a:spcPct val="90000"/>
              </a:lnSpc>
              <a:spcBef>
                <a:spcPts val="0"/>
              </a:spcBef>
              <a:defRPr spc="-100" sz="10000">
                <a:latin typeface="+mn-lt"/>
                <a:ea typeface="+mn-ea"/>
                <a:cs typeface="+mn-cs"/>
                <a:sym typeface="Produkt Extralight"/>
              </a:defRPr>
            </a:lvl1pPr>
          </a:lstStyle>
          <a:p>
            <a:pPr/>
            <a:r>
              <a:t>rhbhb4g4g</a:t>
            </a:r>
          </a:p>
        </p:txBody>
      </p:sp>
      <p:sp>
        <p:nvSpPr>
          <p:cNvPr id="247" name="Release"/>
          <p:cNvSpPr txBox="1"/>
          <p:nvPr/>
        </p:nvSpPr>
        <p:spPr>
          <a:xfrm>
            <a:off x="20892940" y="3590593"/>
            <a:ext cx="2056385" cy="7696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  <a:latin typeface="Graphik Semibold"/>
                <a:ea typeface="Graphik Semibold"/>
                <a:cs typeface="Graphik Semibold"/>
                <a:sym typeface="Graphik Semibold"/>
              </a:defRPr>
            </a:lvl1pPr>
          </a:lstStyle>
          <a:p>
            <a:pPr/>
            <a:r>
              <a:t>Release</a:t>
            </a:r>
          </a:p>
        </p:txBody>
      </p:sp>
      <p:sp>
        <p:nvSpPr>
          <p:cNvPr id="248" name="Rectangle"/>
          <p:cNvSpPr/>
          <p:nvPr/>
        </p:nvSpPr>
        <p:spPr>
          <a:xfrm>
            <a:off x="17206689" y="2191587"/>
            <a:ext cx="6635064" cy="3847238"/>
          </a:xfrm>
          <a:prstGeom prst="rect">
            <a:avLst/>
          </a:prstGeom>
          <a:ln w="50800">
            <a:solidFill>
              <a:srgbClr val="4777E0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249" name="Continuous Delivery (CD)"/>
          <p:cNvSpPr txBox="1"/>
          <p:nvPr/>
        </p:nvSpPr>
        <p:spPr>
          <a:xfrm>
            <a:off x="17581884" y="6229724"/>
            <a:ext cx="5884673" cy="7696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Continuous Delivery (CD)</a:t>
            </a:r>
          </a:p>
        </p:txBody>
      </p:sp>
      <p:sp>
        <p:nvSpPr>
          <p:cNvPr id="250" name="rhbhb4g4g"/>
          <p:cNvSpPr/>
          <p:nvPr/>
        </p:nvSpPr>
        <p:spPr>
          <a:xfrm>
            <a:off x="7302246" y="2594351"/>
            <a:ext cx="2823776" cy="2762105"/>
          </a:xfrm>
          <a:prstGeom prst="rightArrow">
            <a:avLst>
              <a:gd name="adj1" fmla="val 45917"/>
              <a:gd name="adj2" fmla="val 56305"/>
            </a:avLst>
          </a:prstGeom>
          <a:solidFill>
            <a:srgbClr val="4777E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2438400">
              <a:lnSpc>
                <a:spcPct val="90000"/>
              </a:lnSpc>
              <a:spcBef>
                <a:spcPts val="0"/>
              </a:spcBef>
              <a:defRPr spc="-100" sz="10000">
                <a:latin typeface="+mn-lt"/>
                <a:ea typeface="+mn-ea"/>
                <a:cs typeface="+mn-cs"/>
                <a:sym typeface="Produkt Extralight"/>
              </a:defRPr>
            </a:lvl1pPr>
          </a:lstStyle>
          <a:p>
            <a:pPr/>
            <a:r>
              <a:t>rhbhb4g4g</a:t>
            </a:r>
          </a:p>
        </p:txBody>
      </p:sp>
      <p:sp>
        <p:nvSpPr>
          <p:cNvPr id="251" name="Build"/>
          <p:cNvSpPr txBox="1"/>
          <p:nvPr/>
        </p:nvSpPr>
        <p:spPr>
          <a:xfrm>
            <a:off x="7738382" y="3590593"/>
            <a:ext cx="1368553" cy="7696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  <a:latin typeface="Graphik Semibold"/>
                <a:ea typeface="Graphik Semibold"/>
                <a:cs typeface="Graphik Semibold"/>
                <a:sym typeface="Graphik Semibold"/>
              </a:defRPr>
            </a:lvl1pPr>
          </a:lstStyle>
          <a:p>
            <a:pPr/>
            <a:r>
              <a:t>Build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Class="entr" nodeType="click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23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4" dur="500"/>
                                        <p:tgtEl>
                                          <p:spTgt spid="23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Class="entr" nodeType="withEffect" presetSubtype="0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7" dur="500"/>
                                        <p:tgtEl>
                                          <p:spTgt spid="2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after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2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9" dur="500"/>
                                        <p:tgtEl>
                                          <p:spTgt spid="2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Class="entr" nodeType="click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2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4" dur="500"/>
                                        <p:tgtEl>
                                          <p:spTgt spid="2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Class="entr" nodeType="click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2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9" dur="500"/>
                                        <p:tgtEl>
                                          <p:spTgt spid="2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Class="entr" nodeType="click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3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Class="entr" nodeType="after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Class="entr" nodeType="click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0" fill="hold"/>
                                        <p:tgtEl>
                                          <p:spTgt spid="2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51" dur="500"/>
                                        <p:tgtEl>
                                          <p:spTgt spid="2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Class="entr" nodeType="clickEffect" presetSubtype="0" presetID="1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5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Class="entr" nodeType="afterEffect" presetSubtype="0" presetID="1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8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Class="entr" nodeType="click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2" fill="hold"/>
                                        <p:tgtEl>
                                          <p:spTgt spid="2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63" dur="500"/>
                                        <p:tgtEl>
                                          <p:spTgt spid="2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Class="entr" nodeType="clickEffect" presetSubtype="0" presetID="1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7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Class="entr" nodeType="afterEffect" presetSubtype="0" presetID="1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Class="entr" nodeType="click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4" fill="hold"/>
                                        <p:tgtEl>
                                          <p:spTgt spid="2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5" dur="500"/>
                                        <p:tgtEl>
                                          <p:spTgt spid="2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Class="entr" nodeType="click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9" fill="hold"/>
                                        <p:tgtEl>
                                          <p:spTgt spid="23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80" dur="500"/>
                                        <p:tgtEl>
                                          <p:spTgt spid="23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Class="entr" nodeType="clickEffect" presetSubtype="0" presetID="1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4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Class="entr" nodeType="afterEffect" presetSubtype="0" presetID="1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7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Class="entr" nodeType="click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1" fill="hold"/>
                                        <p:tgtEl>
                                          <p:spTgt spid="23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92" dur="500"/>
                                        <p:tgtEl>
                                          <p:spTgt spid="23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Class="entr" nodeType="click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6" fill="hold"/>
                                        <p:tgtEl>
                                          <p:spTgt spid="23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97" dur="500"/>
                                        <p:tgtEl>
                                          <p:spTgt spid="23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Class="entr" nodeType="click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1" fill="hold"/>
                                        <p:tgtEl>
                                          <p:spTgt spid="23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02" dur="500"/>
                                        <p:tgtEl>
                                          <p:spTgt spid="23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Class="entr" nodeType="clickEffect" presetSubtype="0" presetID="1" grpId="1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6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Class="entr" nodeType="afterEffect" presetSubtype="0" presetID="1" grpId="1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Class="entr" nodeType="click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3" fill="hold"/>
                                        <p:tgtEl>
                                          <p:spTgt spid="23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14" dur="500"/>
                                        <p:tgtEl>
                                          <p:spTgt spid="23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Class="entr" nodeType="click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8" fill="hold"/>
                                        <p:tgtEl>
                                          <p:spTgt spid="23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19" dur="500"/>
                                        <p:tgtEl>
                                          <p:spTgt spid="23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Class="entr" nodeType="clickEffect" presetSubtype="0" presetID="1" grpId="1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3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Class="entr" nodeType="afterEffect" presetSubtype="0" presetID="1" grpId="1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6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Class="entr" nodeType="clickEffect" presetSubtype="0" presetID="1" grpId="1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0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Class="entr" nodeType="afterEffect" presetSubtype="0" presetID="1" grpId="1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3" fill="hold"/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42" grpId="9"/>
      <p:bldP build="whole" bldLvl="1" animBg="1" rev="0" advAuto="0" spid="244" grpId="13"/>
      <p:bldP build="whole" bldLvl="1" animBg="1" rev="0" advAuto="0" spid="250" grpId="6"/>
      <p:bldP build="whole" bldLvl="1" animBg="1" rev="0" advAuto="0" spid="249" grpId="19"/>
      <p:bldP build="whole" bldLvl="1" animBg="1" rev="0" advAuto="0" spid="251" grpId="7"/>
      <p:bldP build="p" bldLvl="5" animBg="1" rev="0" advAuto="0" spid="238" grpId="3"/>
      <p:bldP build="whole" bldLvl="1" animBg="1" rev="0" advAuto="0" spid="235" grpId="4"/>
      <p:bldP build="whole" bldLvl="1" animBg="1" rev="0" advAuto="0" spid="233" grpId="10"/>
      <p:bldP build="whole" bldLvl="1" animBg="1" rev="0" advAuto="0" spid="246" grpId="14"/>
      <p:bldP build="whole" bldLvl="1" animBg="1" rev="0" advAuto="0" spid="248" grpId="18"/>
      <p:bldP build="whole" bldLvl="1" animBg="1" rev="0" advAuto="0" spid="247" grpId="15"/>
      <p:bldP build="whole" bldLvl="1" animBg="1" rev="0" advAuto="0" spid="239" grpId="1"/>
      <p:bldP build="whole" bldLvl="1" animBg="1" rev="0" advAuto="0" spid="236" grpId="16"/>
      <p:bldP build="whole" bldLvl="1" animBg="1" rev="0" advAuto="0" spid="241" grpId="5"/>
      <p:bldP build="whole" bldLvl="1" animBg="1" rev="0" advAuto="0" spid="232" grpId="12"/>
      <p:bldP build="whole" bldLvl="1" animBg="1" rev="0" advAuto="0" spid="245" grpId="17"/>
      <p:bldP build="whole" bldLvl="1" animBg="1" rev="0" advAuto="0" spid="240" grpId="2"/>
      <p:bldP build="whole" bldLvl="1" animBg="1" rev="0" advAuto="0" spid="234" grpId="8"/>
      <p:bldP build="whole" bldLvl="1" animBg="1" rev="0" advAuto="0" spid="243" grpId="11"/>
    </p:bldLst>
  </p:timing>
</p:sld>
</file>

<file path=ppt/theme/theme1.xml><?xml version="1.0" encoding="utf-8"?>
<a:theme xmlns:a="http://schemas.openxmlformats.org/drawingml/2006/main" xmlns:r="http://schemas.openxmlformats.org/officeDocument/2006/relationships" name="36_DynamicWavesLight">
  <a:themeElements>
    <a:clrScheme name="36_DynamicWavesLight">
      <a:dk1>
        <a:srgbClr val="53585F"/>
      </a:dk1>
      <a:lt1>
        <a:srgbClr val="5F3E0C"/>
      </a:lt1>
      <a:dk2>
        <a:srgbClr val="53585F"/>
      </a:dk2>
      <a:lt2>
        <a:srgbClr val="D5D5D5"/>
      </a:lt2>
      <a:accent1>
        <a:srgbClr val="9FAABA"/>
      </a:accent1>
      <a:accent2>
        <a:srgbClr val="88A7B2"/>
      </a:accent2>
      <a:accent3>
        <a:srgbClr val="94B9A3"/>
      </a:accent3>
      <a:accent4>
        <a:srgbClr val="F0BE5E"/>
      </a:accent4>
      <a:accent5>
        <a:srgbClr val="D5B7B7"/>
      </a:accent5>
      <a:accent6>
        <a:srgbClr val="B894B1"/>
      </a:accent6>
      <a:hlink>
        <a:srgbClr val="0000FF"/>
      </a:hlink>
      <a:folHlink>
        <a:srgbClr val="FF00FF"/>
      </a:folHlink>
    </a:clrScheme>
    <a:fontScheme name="36_DynamicWavesLight">
      <a:majorFont>
        <a:latin typeface="Produkt Extralight"/>
        <a:ea typeface="Produkt Extralight"/>
        <a:cs typeface="Produkt Extralight"/>
      </a:majorFont>
      <a:minorFont>
        <a:latin typeface="Produkt Extralight"/>
        <a:ea typeface="Produkt Extralight"/>
        <a:cs typeface="Produkt Extralight"/>
      </a:minorFont>
    </a:fontScheme>
    <a:fmtScheme name="36_DynamicWaves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satOff val="-9155"/>
            <a:lumOff val="-32673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Graphik Light"/>
            <a:ea typeface="Graphik Light"/>
            <a:cs typeface="Graphik Light"/>
            <a:sym typeface="Graphik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>
              <a:satOff val="-9155"/>
              <a:lumOff val="-32673"/>
            </a:schemeClr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355600" rtl="0" fontAlgn="auto" latinLnBrk="0" hangingPunct="0">
          <a:lnSpc>
            <a:spcPct val="100000"/>
          </a:lnSpc>
          <a:spcBef>
            <a:spcPts val="47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000" u="none" kumimoji="0" normalizeH="0">
            <a:ln>
              <a:noFill/>
            </a:ln>
            <a:solidFill>
              <a:schemeClr val="accent1">
                <a:satOff val="-9155"/>
                <a:lumOff val="-32673"/>
              </a:schemeClr>
            </a:solidFill>
            <a:effectLst/>
            <a:uFillTx/>
            <a:latin typeface="Graphik Light"/>
            <a:ea typeface="Graphik Light"/>
            <a:cs typeface="Graphik Light"/>
            <a:sym typeface="Graphik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36_DynamicWavesLight">
  <a:themeElements>
    <a:clrScheme name="36_DynamicWavesLight">
      <a:dk1>
        <a:srgbClr val="000000"/>
      </a:dk1>
      <a:lt1>
        <a:srgbClr val="FFFFFF"/>
      </a:lt1>
      <a:dk2>
        <a:srgbClr val="53585F"/>
      </a:dk2>
      <a:lt2>
        <a:srgbClr val="D5D5D5"/>
      </a:lt2>
      <a:accent1>
        <a:srgbClr val="9FAABA"/>
      </a:accent1>
      <a:accent2>
        <a:srgbClr val="88A7B2"/>
      </a:accent2>
      <a:accent3>
        <a:srgbClr val="94B9A3"/>
      </a:accent3>
      <a:accent4>
        <a:srgbClr val="F0BE5E"/>
      </a:accent4>
      <a:accent5>
        <a:srgbClr val="D5B7B7"/>
      </a:accent5>
      <a:accent6>
        <a:srgbClr val="B894B1"/>
      </a:accent6>
      <a:hlink>
        <a:srgbClr val="0000FF"/>
      </a:hlink>
      <a:folHlink>
        <a:srgbClr val="FF00FF"/>
      </a:folHlink>
    </a:clrScheme>
    <a:fontScheme name="36_DynamicWavesLight">
      <a:majorFont>
        <a:latin typeface="Produkt Extralight"/>
        <a:ea typeface="Produkt Extralight"/>
        <a:cs typeface="Produkt Extralight"/>
      </a:majorFont>
      <a:minorFont>
        <a:latin typeface="Produkt Extralight"/>
        <a:ea typeface="Produkt Extralight"/>
        <a:cs typeface="Produkt Extralight"/>
      </a:minorFont>
    </a:fontScheme>
    <a:fmtScheme name="36_DynamicWaves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satOff val="-9155"/>
            <a:lumOff val="-32673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Graphik Light"/>
            <a:ea typeface="Graphik Light"/>
            <a:cs typeface="Graphik Light"/>
            <a:sym typeface="Graphik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>
              <a:satOff val="-9155"/>
              <a:lumOff val="-32673"/>
            </a:schemeClr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355600" rtl="0" fontAlgn="auto" latinLnBrk="0" hangingPunct="0">
          <a:lnSpc>
            <a:spcPct val="100000"/>
          </a:lnSpc>
          <a:spcBef>
            <a:spcPts val="47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000" u="none" kumimoji="0" normalizeH="0">
            <a:ln>
              <a:noFill/>
            </a:ln>
            <a:solidFill>
              <a:schemeClr val="accent1">
                <a:satOff val="-9155"/>
                <a:lumOff val="-32673"/>
              </a:schemeClr>
            </a:solidFill>
            <a:effectLst/>
            <a:uFillTx/>
            <a:latin typeface="Graphik Light"/>
            <a:ea typeface="Graphik Light"/>
            <a:cs typeface="Graphik Light"/>
            <a:sym typeface="Graphik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